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sldIdLst>
    <p:sldId id="256"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32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6597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1389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96666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9905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1916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2826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9736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388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908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2862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0457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535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020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366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5047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9824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9/4/2015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3886239"/>
      </p:ext>
    </p:extLst>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Immigrants</a:t>
            </a:r>
            <a:endParaRPr lang="en-US" dirty="0"/>
          </a:p>
        </p:txBody>
      </p:sp>
      <p:sp>
        <p:nvSpPr>
          <p:cNvPr id="3" name="Subtitle 2"/>
          <p:cNvSpPr>
            <a:spLocks noGrp="1"/>
          </p:cNvSpPr>
          <p:nvPr>
            <p:ph type="subTitle" idx="1"/>
          </p:nvPr>
        </p:nvSpPr>
        <p:spPr/>
        <p:txBody>
          <a:bodyPr/>
          <a:lstStyle/>
          <a:p>
            <a:r>
              <a:rPr lang="en-US" dirty="0" smtClean="0"/>
              <a:t>American History</a:t>
            </a:r>
            <a:endParaRPr lang="en-US" dirty="0"/>
          </a:p>
        </p:txBody>
      </p:sp>
    </p:spTree>
    <p:extLst>
      <p:ext uri="{BB962C8B-B14F-4D97-AF65-F5344CB8AC3E}">
        <p14:creationId xmlns:p14="http://schemas.microsoft.com/office/powerpoint/2010/main" val="371095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Students will be able to:</a:t>
            </a:r>
          </a:p>
          <a:p>
            <a:pPr lvl="1"/>
            <a:r>
              <a:rPr lang="en-US" dirty="0" smtClean="0"/>
              <a:t>Compare the experience of European and Asian immigrants</a:t>
            </a:r>
          </a:p>
          <a:p>
            <a:pPr lvl="1"/>
            <a:r>
              <a:rPr lang="en-US" dirty="0" smtClean="0"/>
              <a:t>Use geographic terms and tools to analyze human migration</a:t>
            </a:r>
          </a:p>
          <a:p>
            <a:pPr lvl="1"/>
            <a:r>
              <a:rPr lang="en-US" dirty="0" smtClean="0"/>
              <a:t>Use geographic terms and tools to analyze the effects of migration</a:t>
            </a:r>
          </a:p>
          <a:p>
            <a:pPr lvl="1"/>
            <a:r>
              <a:rPr lang="en-US" dirty="0" smtClean="0"/>
              <a:t>Analyze the cultural effects of transportation, trade, and communication</a:t>
            </a:r>
          </a:p>
          <a:p>
            <a:pPr lvl="1"/>
            <a:endParaRPr lang="en-US" dirty="0"/>
          </a:p>
          <a:p>
            <a:r>
              <a:rPr lang="en-US" dirty="0" smtClean="0"/>
              <a:t>Terms to know:</a:t>
            </a:r>
          </a:p>
          <a:p>
            <a:pPr lvl="1"/>
            <a:r>
              <a:rPr lang="en-US" dirty="0" smtClean="0"/>
              <a:t>“new” immigrant, steerage, Ellis Island, Angel Island, Americanization, “melting pot”, nativism, </a:t>
            </a:r>
            <a:r>
              <a:rPr lang="en-US" smtClean="0"/>
              <a:t>Chinese Exclusion Act</a:t>
            </a:r>
            <a:endParaRPr lang="en-US"/>
          </a:p>
        </p:txBody>
      </p:sp>
    </p:spTree>
    <p:extLst>
      <p:ext uri="{BB962C8B-B14F-4D97-AF65-F5344CB8AC3E}">
        <p14:creationId xmlns:p14="http://schemas.microsoft.com/office/powerpoint/2010/main" val="280389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Immigrants</a:t>
            </a:r>
            <a:endParaRPr lang="en-US" dirty="0"/>
          </a:p>
        </p:txBody>
      </p:sp>
      <p:sp>
        <p:nvSpPr>
          <p:cNvPr id="3" name="Content Placeholder 2"/>
          <p:cNvSpPr>
            <a:spLocks noGrp="1"/>
          </p:cNvSpPr>
          <p:nvPr>
            <p:ph idx="1"/>
          </p:nvPr>
        </p:nvSpPr>
        <p:spPr/>
        <p:txBody>
          <a:bodyPr/>
          <a:lstStyle/>
          <a:p>
            <a:r>
              <a:rPr lang="en-US" dirty="0" smtClean="0"/>
              <a:t>Between the 1870’s and the outbreak of World War I, Irish and German immigrants, as well as </a:t>
            </a:r>
            <a:r>
              <a:rPr lang="en-US" dirty="0" smtClean="0">
                <a:solidFill>
                  <a:srgbClr val="FFFF00"/>
                </a:solidFill>
              </a:rPr>
              <a:t>new immigrants</a:t>
            </a:r>
            <a:r>
              <a:rPr lang="en-US" dirty="0" smtClean="0"/>
              <a:t> from southern and eastern Europe flooded into America</a:t>
            </a:r>
          </a:p>
          <a:p>
            <a:pPr lvl="1"/>
            <a:r>
              <a:rPr lang="en-US" dirty="0" smtClean="0"/>
              <a:t>There were a variety push and pull factors that brought immigrants came to the United States</a:t>
            </a:r>
          </a:p>
          <a:p>
            <a:pPr lvl="1"/>
            <a:r>
              <a:rPr lang="en-US" dirty="0" smtClean="0"/>
              <a:t>Push factors included: poor farming conditions, poor economies, religious conflict</a:t>
            </a:r>
          </a:p>
          <a:p>
            <a:pPr lvl="1"/>
            <a:r>
              <a:rPr lang="en-US" dirty="0" smtClean="0"/>
              <a:t>Pull factors included:  plentiful land, jobs in mines, on railroads, in oil fields, in fields, and in factories, religious freedom</a:t>
            </a:r>
            <a:endParaRPr lang="en-US" dirty="0"/>
          </a:p>
        </p:txBody>
      </p:sp>
    </p:spTree>
    <p:extLst>
      <p:ext uri="{BB962C8B-B14F-4D97-AF65-F5344CB8AC3E}">
        <p14:creationId xmlns:p14="http://schemas.microsoft.com/office/powerpoint/2010/main" val="294833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Immigrant experience</a:t>
            </a:r>
            <a:endParaRPr lang="en-US" dirty="0"/>
          </a:p>
        </p:txBody>
      </p:sp>
      <p:sp>
        <p:nvSpPr>
          <p:cNvPr id="3" name="Content Placeholder 2"/>
          <p:cNvSpPr>
            <a:spLocks noGrp="1"/>
          </p:cNvSpPr>
          <p:nvPr>
            <p:ph idx="1"/>
          </p:nvPr>
        </p:nvSpPr>
        <p:spPr/>
        <p:txBody>
          <a:bodyPr/>
          <a:lstStyle/>
          <a:p>
            <a:r>
              <a:rPr lang="en-US" dirty="0" smtClean="0"/>
              <a:t>Most immigrants who made their way to the United States took steamers across the ocean</a:t>
            </a:r>
          </a:p>
          <a:p>
            <a:pPr lvl="1"/>
            <a:r>
              <a:rPr lang="en-US" dirty="0" smtClean="0"/>
              <a:t>Passengers generally traveled as </a:t>
            </a:r>
            <a:r>
              <a:rPr lang="en-US" dirty="0" smtClean="0">
                <a:solidFill>
                  <a:srgbClr val="FFFF00"/>
                </a:solidFill>
              </a:rPr>
              <a:t>steerage</a:t>
            </a:r>
            <a:r>
              <a:rPr lang="en-US" dirty="0" smtClean="0"/>
              <a:t>, which were the worst accommodations on the ship</a:t>
            </a:r>
          </a:p>
          <a:p>
            <a:pPr lvl="2"/>
            <a:r>
              <a:rPr lang="en-US" dirty="0" smtClean="0"/>
              <a:t>In this part of the ship it was crowded and dirty, illness spread quickly, and there was almost not enough supplies for the people to make it across the ocean</a:t>
            </a:r>
          </a:p>
          <a:p>
            <a:r>
              <a:rPr lang="en-US" dirty="0" smtClean="0"/>
              <a:t>The first stop for many European Immigrants was at </a:t>
            </a:r>
            <a:r>
              <a:rPr lang="en-US" dirty="0" smtClean="0">
                <a:solidFill>
                  <a:srgbClr val="FFFF00"/>
                </a:solidFill>
              </a:rPr>
              <a:t>Ellis Island</a:t>
            </a:r>
          </a:p>
          <a:p>
            <a:pPr lvl="1"/>
            <a:r>
              <a:rPr lang="en-US" dirty="0" smtClean="0"/>
              <a:t>First and Second class passengers were generally allowed to make their way immediately to the main land</a:t>
            </a:r>
          </a:p>
          <a:p>
            <a:pPr lvl="1"/>
            <a:r>
              <a:rPr lang="en-US" dirty="0" smtClean="0"/>
              <a:t>Steerage passengers were subjected to legal and medical inspections prior to their admission to the U.S.</a:t>
            </a:r>
            <a:endParaRPr lang="en-US" dirty="0"/>
          </a:p>
        </p:txBody>
      </p:sp>
    </p:spTree>
    <p:extLst>
      <p:ext uri="{BB962C8B-B14F-4D97-AF65-F5344CB8AC3E}">
        <p14:creationId xmlns:p14="http://schemas.microsoft.com/office/powerpoint/2010/main" val="43878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 Island</a:t>
            </a:r>
            <a:endParaRPr lang="en-US" dirty="0"/>
          </a:p>
        </p:txBody>
      </p:sp>
      <p:sp>
        <p:nvSpPr>
          <p:cNvPr id="3" name="Content Placeholder 2"/>
          <p:cNvSpPr>
            <a:spLocks noGrp="1"/>
          </p:cNvSpPr>
          <p:nvPr>
            <p:ph idx="1"/>
          </p:nvPr>
        </p:nvSpPr>
        <p:spPr/>
        <p:txBody>
          <a:bodyPr/>
          <a:lstStyle/>
          <a:p>
            <a:r>
              <a:rPr lang="en-US" dirty="0" smtClean="0"/>
              <a:t>Chinese and other Asian immigrants crossed the Pacific ocean and were processed at </a:t>
            </a:r>
            <a:r>
              <a:rPr lang="en-US" dirty="0" smtClean="0">
                <a:solidFill>
                  <a:srgbClr val="FFFF00"/>
                </a:solidFill>
              </a:rPr>
              <a:t>Angel Island</a:t>
            </a:r>
          </a:p>
          <a:p>
            <a:pPr lvl="1"/>
            <a:r>
              <a:rPr lang="en-US" dirty="0" smtClean="0"/>
              <a:t>Asian immigrants were largely pushed back across the ocean unless they could prove they had relative living in the U.S.</a:t>
            </a:r>
          </a:p>
          <a:p>
            <a:pPr lvl="1"/>
            <a:r>
              <a:rPr lang="en-US" dirty="0" smtClean="0"/>
              <a:t>While most European immigrants were allowed into the country within hours, Chinese immigrants were often held for weeks or even months at a time</a:t>
            </a:r>
            <a:endParaRPr lang="en-US" dirty="0"/>
          </a:p>
        </p:txBody>
      </p:sp>
    </p:spTree>
    <p:extLst>
      <p:ext uri="{BB962C8B-B14F-4D97-AF65-F5344CB8AC3E}">
        <p14:creationId xmlns:p14="http://schemas.microsoft.com/office/powerpoint/2010/main" val="423343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and Challenges</a:t>
            </a:r>
            <a:endParaRPr lang="en-US" dirty="0"/>
          </a:p>
        </p:txBody>
      </p:sp>
      <p:sp>
        <p:nvSpPr>
          <p:cNvPr id="3" name="Content Placeholder 2"/>
          <p:cNvSpPr>
            <a:spLocks noGrp="1"/>
          </p:cNvSpPr>
          <p:nvPr>
            <p:ph idx="1"/>
          </p:nvPr>
        </p:nvSpPr>
        <p:spPr/>
        <p:txBody>
          <a:bodyPr/>
          <a:lstStyle/>
          <a:p>
            <a:r>
              <a:rPr lang="en-US" dirty="0" smtClean="0"/>
              <a:t>Most new immigrants stayed in cities close to industrial jobs in factories</a:t>
            </a:r>
          </a:p>
          <a:p>
            <a:pPr lvl="1"/>
            <a:r>
              <a:rPr lang="en-US" dirty="0" smtClean="0"/>
              <a:t>Once in the cities many new immigrants had to learn new customs and a new language</a:t>
            </a:r>
          </a:p>
          <a:p>
            <a:pPr lvl="1"/>
            <a:r>
              <a:rPr lang="en-US" dirty="0" smtClean="0"/>
              <a:t>In these cities ethnic neighborhoods spring up revolving around a shared native language, religion, and culture</a:t>
            </a:r>
          </a:p>
          <a:p>
            <a:r>
              <a:rPr lang="en-US" dirty="0" smtClean="0"/>
              <a:t>In many cities, volunteer institutions known as settlement houses ran </a:t>
            </a:r>
            <a:r>
              <a:rPr lang="en-US" dirty="0" smtClean="0">
                <a:solidFill>
                  <a:srgbClr val="FFFF00"/>
                </a:solidFill>
              </a:rPr>
              <a:t>Americanization</a:t>
            </a:r>
            <a:r>
              <a:rPr lang="en-US" dirty="0" smtClean="0"/>
              <a:t> programs, helping newcomers learn English and adopt American dress and diet</a:t>
            </a:r>
          </a:p>
          <a:p>
            <a:pPr lvl="1"/>
            <a:r>
              <a:rPr lang="en-US" dirty="0" smtClean="0"/>
              <a:t>Many look at the United States as being a </a:t>
            </a:r>
            <a:r>
              <a:rPr lang="en-US" dirty="0" smtClean="0">
                <a:solidFill>
                  <a:srgbClr val="FFFF00"/>
                </a:solidFill>
              </a:rPr>
              <a:t>melting pot</a:t>
            </a:r>
            <a:r>
              <a:rPr lang="en-US" dirty="0" smtClean="0"/>
              <a:t>, a place in which people of different cultures melted into a common culture</a:t>
            </a:r>
            <a:endParaRPr lang="en-US" dirty="0"/>
          </a:p>
        </p:txBody>
      </p:sp>
    </p:spTree>
    <p:extLst>
      <p:ext uri="{BB962C8B-B14F-4D97-AF65-F5344CB8AC3E}">
        <p14:creationId xmlns:p14="http://schemas.microsoft.com/office/powerpoint/2010/main" val="2339070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Nativism</a:t>
            </a:r>
            <a:endParaRPr lang="en-US" dirty="0"/>
          </a:p>
        </p:txBody>
      </p:sp>
      <p:sp>
        <p:nvSpPr>
          <p:cNvPr id="3" name="Content Placeholder 2"/>
          <p:cNvSpPr>
            <a:spLocks noGrp="1"/>
          </p:cNvSpPr>
          <p:nvPr>
            <p:ph idx="1"/>
          </p:nvPr>
        </p:nvSpPr>
        <p:spPr/>
        <p:txBody>
          <a:bodyPr/>
          <a:lstStyle/>
          <a:p>
            <a:r>
              <a:rPr lang="en-US" dirty="0" smtClean="0">
                <a:solidFill>
                  <a:srgbClr val="FFFF00"/>
                </a:solidFill>
              </a:rPr>
              <a:t>Nativism</a:t>
            </a:r>
            <a:r>
              <a:rPr lang="en-US" dirty="0" smtClean="0"/>
              <a:t> was the belief that native-born white Americans were superior to new European immigrants</a:t>
            </a:r>
          </a:p>
          <a:p>
            <a:pPr lvl="1"/>
            <a:r>
              <a:rPr lang="en-US" dirty="0" smtClean="0"/>
              <a:t>New comers to the United States often had to deal with extreme discrimination because of their heritage</a:t>
            </a:r>
          </a:p>
          <a:p>
            <a:r>
              <a:rPr lang="en-US" dirty="0" smtClean="0"/>
              <a:t>Religious conflicts were also prevalent</a:t>
            </a:r>
          </a:p>
          <a:p>
            <a:pPr lvl="1"/>
            <a:r>
              <a:rPr lang="en-US" dirty="0" smtClean="0"/>
              <a:t>Feuds between Protestants and Catholics resulted in Catholics and Jews not being voted for or not being hired for work.  Many Protestants refused to work with Catholics and Jews as well.</a:t>
            </a:r>
          </a:p>
          <a:p>
            <a:r>
              <a:rPr lang="en-US" dirty="0" smtClean="0"/>
              <a:t>Nativists also took aim at Chinese Citizens</a:t>
            </a:r>
          </a:p>
          <a:p>
            <a:pPr lvl="1"/>
            <a:r>
              <a:rPr lang="en-US" dirty="0" smtClean="0"/>
              <a:t>The </a:t>
            </a:r>
            <a:r>
              <a:rPr lang="en-US" dirty="0" smtClean="0">
                <a:solidFill>
                  <a:srgbClr val="FFFF00"/>
                </a:solidFill>
              </a:rPr>
              <a:t>Chinese Exclusion Act of 1882 </a:t>
            </a:r>
            <a:r>
              <a:rPr lang="en-US" dirty="0" smtClean="0"/>
              <a:t>prohibited immigration by Chinese laborers, limited the civil rights of Chinese immigrants already in the U.S. and forbade the naturalization of Chinese residents</a:t>
            </a:r>
            <a:endParaRPr lang="en-US" dirty="0"/>
          </a:p>
        </p:txBody>
      </p:sp>
    </p:spTree>
    <p:extLst>
      <p:ext uri="{BB962C8B-B14F-4D97-AF65-F5344CB8AC3E}">
        <p14:creationId xmlns:p14="http://schemas.microsoft.com/office/powerpoint/2010/main" val="21920457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203</TotalTime>
  <Words>542</Words>
  <Application>Microsoft Office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New Immigrants</vt:lpstr>
      <vt:lpstr>Goals</vt:lpstr>
      <vt:lpstr>Immigrants</vt:lpstr>
      <vt:lpstr>The Immigrant experience</vt:lpstr>
      <vt:lpstr>Angel Island</vt:lpstr>
      <vt:lpstr>Opportunities and Challenges</vt:lpstr>
      <vt:lpstr>Nativism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Immigrants</dc:title>
  <dc:creator>Daniel Cowgill</dc:creator>
  <cp:lastModifiedBy>Daniel Cowgill</cp:lastModifiedBy>
  <cp:revision>7</cp:revision>
  <dcterms:created xsi:type="dcterms:W3CDTF">2013-09-25T10:59:57Z</dcterms:created>
  <dcterms:modified xsi:type="dcterms:W3CDTF">2015-09-04T12:01:41Z</dcterms:modified>
</cp:coreProperties>
</file>