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Cities Expand and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2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Analyze economic challenges American farmers faced in the 1800s</a:t>
            </a:r>
          </a:p>
          <a:p>
            <a:pPr lvl="1"/>
            <a:r>
              <a:rPr lang="en-US" dirty="0" smtClean="0"/>
              <a:t>Examine causes and consequences of the second Industrial Revolution</a:t>
            </a:r>
          </a:p>
          <a:p>
            <a:pPr lvl="1"/>
            <a:r>
              <a:rPr lang="en-US" dirty="0" smtClean="0"/>
              <a:t>Analyze changes as the U.S. became an industrial society</a:t>
            </a:r>
          </a:p>
          <a:p>
            <a:pPr lvl="1"/>
            <a:r>
              <a:rPr lang="en-US" dirty="0" smtClean="0"/>
              <a:t>Identify the characteristics that define and differentiate regions</a:t>
            </a:r>
          </a:p>
          <a:p>
            <a:pPr lvl="1"/>
            <a:endParaRPr lang="en-US" dirty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Urbanization, rural-to-urban migrant, skyscraper, Elisha Otis, mass transit, suburb, Frederick Law Olmsted, tenement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9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Take 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late 1800’s, the U.S. began to rapidly urbanize</a:t>
            </a:r>
          </a:p>
          <a:p>
            <a:pPr lvl="1"/>
            <a:r>
              <a:rPr lang="en-US" dirty="0" smtClean="0"/>
              <a:t>Urbanization is the process of citizens moving from rural areas, into the city</a:t>
            </a:r>
          </a:p>
          <a:p>
            <a:pPr lvl="2"/>
            <a:r>
              <a:rPr lang="en-US" dirty="0" smtClean="0"/>
              <a:t>American citizens began to live lifestyles dominated by schedules, public transportation, living in apartment buildings, and interacting with strangers</a:t>
            </a:r>
          </a:p>
          <a:p>
            <a:r>
              <a:rPr lang="en-US" dirty="0" smtClean="0"/>
              <a:t>Cities became a destination for migrants as they provided major transportation, jobs in factories and in the service industry, and a variety of shops</a:t>
            </a:r>
          </a:p>
          <a:p>
            <a:pPr lvl="1"/>
            <a:r>
              <a:rPr lang="en-US" dirty="0" smtClean="0"/>
              <a:t>Educated workers were drawn to the cities for office jobs and immigrants largely took factory work</a:t>
            </a:r>
          </a:p>
          <a:p>
            <a:pPr lvl="1"/>
            <a:r>
              <a:rPr lang="en-US" dirty="0" smtClean="0"/>
              <a:t>Women were able to find work as teachers, secretaries and typists</a:t>
            </a:r>
          </a:p>
          <a:p>
            <a:r>
              <a:rPr lang="en-US" dirty="0" smtClean="0"/>
              <a:t>While life in these cities was not all great, it did provide most Americans a greater quality of life</a:t>
            </a:r>
          </a:p>
          <a:p>
            <a:pPr lvl="1"/>
            <a:r>
              <a:rPr lang="en-US" dirty="0" smtClean="0"/>
              <a:t>People largely felt city life was an improvement over rural life, even with the struggles that existed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4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Immigrant Opportunities and Urban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1900 urban populations, especially those on the east coast, had huge immigrant populations</a:t>
            </a:r>
          </a:p>
          <a:p>
            <a:pPr lvl="1"/>
            <a:r>
              <a:rPr lang="en-US" dirty="0" smtClean="0"/>
              <a:t>As immigrants moved into the U.S., they largely settled around others who had come from the same country</a:t>
            </a:r>
          </a:p>
          <a:p>
            <a:pPr lvl="1"/>
            <a:r>
              <a:rPr lang="en-US" dirty="0" smtClean="0"/>
              <a:t>This pushed certain industries and factories to largely employ individuals from only that country</a:t>
            </a:r>
          </a:p>
          <a:p>
            <a:r>
              <a:rPr lang="en-US" dirty="0" smtClean="0"/>
              <a:t>There was a large movement of U.S. citizens from rural areas to urban areas in the 1890s</a:t>
            </a:r>
          </a:p>
          <a:p>
            <a:pPr lvl="1"/>
            <a:r>
              <a:rPr lang="en-US" dirty="0" smtClean="0"/>
              <a:t>These individuals were referred to as rural-to-urban migrants</a:t>
            </a:r>
          </a:p>
          <a:p>
            <a:pPr lvl="1"/>
            <a:r>
              <a:rPr lang="en-US" dirty="0" smtClean="0"/>
              <a:t>These migrants largely came to work in factories which required hard work on a rigid schedule.  But the jobs paid cash, something that was rare on the farm.</a:t>
            </a:r>
          </a:p>
          <a:p>
            <a:pPr lvl="2"/>
            <a:r>
              <a:rPr lang="en-US" dirty="0" smtClean="0"/>
              <a:t>Despite the hard work, the draw of the city and the opportunities it provided were irresistible</a:t>
            </a:r>
          </a:p>
        </p:txBody>
      </p:sp>
    </p:spTree>
    <p:extLst>
      <p:ext uri="{BB962C8B-B14F-4D97-AF65-F5344CB8AC3E}">
        <p14:creationId xmlns:p14="http://schemas.microsoft.com/office/powerpoint/2010/main" val="102813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technological improvements of the late 1800s and early 1900s brought about great change in urban America</a:t>
            </a:r>
          </a:p>
          <a:p>
            <a:pPr lvl="1"/>
            <a:r>
              <a:rPr lang="en-US" dirty="0" smtClean="0"/>
              <a:t>Cities began to build skyscrapers, buildings that were ten-stories or taller that were constructed with steel framers</a:t>
            </a:r>
          </a:p>
          <a:p>
            <a:pPr lvl="1"/>
            <a:r>
              <a:rPr lang="en-US" dirty="0" smtClean="0"/>
              <a:t>These buildings were made safe and usable when Elisha Otis developed a safety elevator that would not fall if the lifting cable broke</a:t>
            </a:r>
          </a:p>
          <a:p>
            <a:pPr lvl="2"/>
            <a:r>
              <a:rPr lang="en-US" dirty="0" smtClean="0"/>
              <a:t>Heating systems for these buildings were also improved upon in the 1870s</a:t>
            </a:r>
          </a:p>
          <a:p>
            <a:r>
              <a:rPr lang="en-US" dirty="0" smtClean="0"/>
              <a:t>Citizens also developed mass transit to aid citizens in their commute</a:t>
            </a:r>
          </a:p>
          <a:p>
            <a:pPr lvl="1"/>
            <a:r>
              <a:rPr lang="en-US" dirty="0" smtClean="0"/>
              <a:t>Commuter rail lines were the traditional mode of transit, but cities began to use trolleys and electric cars to move people around the city.</a:t>
            </a:r>
          </a:p>
          <a:p>
            <a:pPr lvl="1"/>
            <a:r>
              <a:rPr lang="en-US" dirty="0" smtClean="0"/>
              <a:t>Cities like Boston and New York developed subway systems that would allow for the use of electric cars to move of people all around the city, without disrupting ground traffic.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9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cities became more complex, people were hired to plan how the cities would be laid out.  </a:t>
            </a:r>
          </a:p>
          <a:p>
            <a:pPr lvl="1"/>
            <a:r>
              <a:rPr lang="en-US" dirty="0" smtClean="0"/>
              <a:t>City planners chose were buildings would go, where mass transit would be situated, and determined how to segregate populations</a:t>
            </a:r>
          </a:p>
          <a:p>
            <a:pPr lvl="1"/>
            <a:r>
              <a:rPr lang="en-US" dirty="0" smtClean="0"/>
              <a:t>Individuals like Frederick Law Olmsted, who designed Fairmount Park in Philadelphia and Central Park in NYC, were brought in to develop parks that would beautify the 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poor urban workers lived in tenements</a:t>
            </a:r>
          </a:p>
          <a:p>
            <a:pPr lvl="1"/>
            <a:r>
              <a:rPr lang="en-US" dirty="0" smtClean="0"/>
              <a:t>Tenements were low-cost, multifamily housing, designed to put as many people into the apartment at once</a:t>
            </a:r>
          </a:p>
          <a:p>
            <a:pPr lvl="1"/>
            <a:r>
              <a:rPr lang="en-US" dirty="0" smtClean="0"/>
              <a:t>The living accommodations were extremely poor and crowded, causing an uncomfortable lifestyle for those who resided there</a:t>
            </a:r>
          </a:p>
          <a:p>
            <a:pPr lvl="1"/>
            <a:r>
              <a:rPr lang="en-US" dirty="0" smtClean="0"/>
              <a:t>Not only were tenements uncomfortable, they lacked sanitation which helped to rapidly spread disease through the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0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Because sanitation was poor throughout these cities, disease epidemics happened often</a:t>
            </a:r>
          </a:p>
          <a:p>
            <a:pPr lvl="1"/>
            <a:r>
              <a:rPr lang="en-US" dirty="0" smtClean="0"/>
              <a:t>Streets were often filled with trash, dead horses, human and animal waste, and other hazardous materials</a:t>
            </a:r>
          </a:p>
          <a:p>
            <a:r>
              <a:rPr lang="en-US" dirty="0" smtClean="0"/>
              <a:t>These pushed cities to develop sanitation departments that sought out clean water and pushed to clean up city streets</a:t>
            </a:r>
          </a:p>
          <a:p>
            <a:pPr lvl="1"/>
            <a:r>
              <a:rPr lang="en-US" dirty="0" smtClean="0"/>
              <a:t>Filtration systems were developed and urban life slowly improved</a:t>
            </a:r>
          </a:p>
          <a:p>
            <a:r>
              <a:rPr lang="en-US" dirty="0" smtClean="0"/>
              <a:t>Fire, crime, and violence were common in the cities</a:t>
            </a:r>
          </a:p>
          <a:p>
            <a:pPr lvl="1"/>
            <a:r>
              <a:rPr lang="en-US" dirty="0" smtClean="0"/>
              <a:t>Most cities did not have professional firefighters, nor the required tools to fight fire</a:t>
            </a:r>
          </a:p>
          <a:p>
            <a:pPr lvl="1"/>
            <a:r>
              <a:rPr lang="en-US" dirty="0" smtClean="0"/>
              <a:t>Police officers were also few and far between, making the journey to and from work dangerous</a:t>
            </a:r>
          </a:p>
          <a:p>
            <a:pPr lvl="1"/>
            <a:r>
              <a:rPr lang="en-US" dirty="0" smtClean="0"/>
              <a:t>Gangs also became increasingly common as citizens fought due to ethnic and </a:t>
            </a:r>
            <a:r>
              <a:rPr lang="en-US" smtClean="0"/>
              <a:t>racial differences</a:t>
            </a:r>
          </a:p>
        </p:txBody>
      </p:sp>
    </p:spTree>
    <p:extLst>
      <p:ext uri="{BB962C8B-B14F-4D97-AF65-F5344CB8AC3E}">
        <p14:creationId xmlns:p14="http://schemas.microsoft.com/office/powerpoint/2010/main" val="25141466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740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Cities Expand and Change</vt:lpstr>
      <vt:lpstr>Goals</vt:lpstr>
      <vt:lpstr>Cities Take Hold</vt:lpstr>
      <vt:lpstr>Immigrant Opportunities and Urban Migration</vt:lpstr>
      <vt:lpstr>Technological Improvements</vt:lpstr>
      <vt:lpstr>City Planning</vt:lpstr>
      <vt:lpstr>Urban Living</vt:lpstr>
      <vt:lpstr>The Danger of Cities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Cities Expand and Change</dc:title>
  <dc:creator>Daniel Cowgill</dc:creator>
  <cp:lastModifiedBy>Daniel Cowgill</cp:lastModifiedBy>
  <cp:revision>5</cp:revision>
  <dcterms:created xsi:type="dcterms:W3CDTF">2015-09-04T12:03:32Z</dcterms:created>
  <dcterms:modified xsi:type="dcterms:W3CDTF">2015-09-04T12:42:14Z</dcterms:modified>
</cp:coreProperties>
</file>