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Rise of Big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2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lvl="1"/>
            <a:r>
              <a:rPr lang="en-US" dirty="0" smtClean="0"/>
              <a:t>Examine causes and consequences of the second Industrial Revolution</a:t>
            </a:r>
          </a:p>
          <a:p>
            <a:pPr lvl="1"/>
            <a:r>
              <a:rPr lang="en-US" dirty="0" smtClean="0"/>
              <a:t>Determine how new industry, technology, and business changed the economy</a:t>
            </a:r>
          </a:p>
          <a:p>
            <a:pPr lvl="1"/>
            <a:r>
              <a:rPr lang="en-US" dirty="0" smtClean="0"/>
              <a:t>Analyze changes as the United States became and industrial society</a:t>
            </a:r>
          </a:p>
          <a:p>
            <a:pPr lvl="1"/>
            <a:r>
              <a:rPr lang="en-US" dirty="0" smtClean="0"/>
              <a:t>Review different economic and philosophic ideologies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Terms to know:</a:t>
            </a:r>
          </a:p>
          <a:p>
            <a:pPr lvl="1"/>
            <a:r>
              <a:rPr lang="en-US" dirty="0" smtClean="0"/>
              <a:t>Corporation, monopoly, cartel, John D. Rockefeller, horizontal integration, trust, Andrew Carnegie, vertical integration, Social Darwinism, ICC, Sherman Antitrust Act</a:t>
            </a:r>
          </a:p>
        </p:txBody>
      </p:sp>
    </p:spTree>
    <p:extLst>
      <p:ext uri="{BB962C8B-B14F-4D97-AF65-F5344CB8AC3E}">
        <p14:creationId xmlns:p14="http://schemas.microsoft.com/office/powerpoint/2010/main" val="306467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late 1800s and early 1900s, the United States began to see an expansion of corporations</a:t>
            </a:r>
          </a:p>
          <a:p>
            <a:pPr lvl="1"/>
            <a:r>
              <a:rPr lang="en-US" dirty="0" smtClean="0"/>
              <a:t>Corporations are run by multiple owners who pool resources to reach different markets</a:t>
            </a:r>
          </a:p>
          <a:p>
            <a:pPr lvl="1"/>
            <a:r>
              <a:rPr lang="en-US" dirty="0" smtClean="0"/>
              <a:t>Corporations limit ones risk because one can only lose what they have invested in the company originally and the company itself assumes all liability</a:t>
            </a:r>
          </a:p>
          <a:p>
            <a:pPr lvl="1"/>
            <a:r>
              <a:rPr lang="en-US" dirty="0" smtClean="0"/>
              <a:t>Corporations helped American business expand to new areas helping to fund technology, start new industries, or run large plants across the country</a:t>
            </a:r>
          </a:p>
          <a:p>
            <a:pPr lvl="2"/>
            <a:r>
              <a:rPr lang="en-US" dirty="0" smtClean="0"/>
              <a:t>This was due to the large amount of capital corporations had access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0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Corporations were able to reduce the amount of money it cost to produce an item because it bought materials in mass amounts and paid workers low wages</a:t>
            </a:r>
          </a:p>
          <a:p>
            <a:pPr lvl="1"/>
            <a:r>
              <a:rPr lang="en-US" dirty="0" smtClean="0"/>
              <a:t>This also allowed corporations to lower the price of goods sold, helping to improve the cost of living in the United States</a:t>
            </a:r>
          </a:p>
          <a:p>
            <a:r>
              <a:rPr lang="en-US" dirty="0" smtClean="0"/>
              <a:t>Some corporations tried to establish monopolies, or become the only business that created a certain good or provided a certain service</a:t>
            </a:r>
          </a:p>
          <a:p>
            <a:pPr lvl="1"/>
            <a:r>
              <a:rPr lang="en-US" dirty="0" smtClean="0"/>
              <a:t>Without any competition, business have the ability to set prices at any level, hurt the consumer</a:t>
            </a:r>
          </a:p>
          <a:p>
            <a:r>
              <a:rPr lang="en-US" dirty="0" smtClean="0"/>
              <a:t>Some corporations established cartels</a:t>
            </a:r>
          </a:p>
          <a:p>
            <a:pPr lvl="1"/>
            <a:r>
              <a:rPr lang="en-US" dirty="0" smtClean="0"/>
              <a:t>This is when businesses make the same product and mutually agree to sell their goods for a certain price, in order to keep prices high</a:t>
            </a:r>
          </a:p>
          <a:p>
            <a:r>
              <a:rPr lang="en-US" dirty="0" smtClean="0"/>
              <a:t>John D. Rockefeller made deals with railroads so that they would transport only his oil and not that of his competitors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8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Businesses continued to look for ways to cut costs so that they could increase profit</a:t>
            </a:r>
          </a:p>
          <a:p>
            <a:pPr lvl="1"/>
            <a:r>
              <a:rPr lang="en-US" dirty="0" smtClean="0"/>
              <a:t>Some business set up a system of horizontal integration</a:t>
            </a:r>
          </a:p>
          <a:p>
            <a:pPr lvl="2"/>
            <a:r>
              <a:rPr lang="en-US" dirty="0" smtClean="0"/>
              <a:t>This is when one company tries to buy all of the companies that make the same product</a:t>
            </a:r>
          </a:p>
          <a:p>
            <a:pPr lvl="2"/>
            <a:r>
              <a:rPr lang="en-US" dirty="0" smtClean="0"/>
              <a:t>This is largely done through the creation of trusts</a:t>
            </a:r>
          </a:p>
          <a:p>
            <a:pPr lvl="3"/>
            <a:r>
              <a:rPr lang="en-US" dirty="0" smtClean="0"/>
              <a:t>This is when companies assign their stock to a board of trustees, who combine them into a new organization</a:t>
            </a:r>
          </a:p>
          <a:p>
            <a:pPr lvl="3"/>
            <a:r>
              <a:rPr lang="en-US" dirty="0" smtClean="0"/>
              <a:t>This would allow one business to own the stock of another</a:t>
            </a:r>
          </a:p>
          <a:p>
            <a:pPr lvl="1"/>
            <a:r>
              <a:rPr lang="en-US" dirty="0" smtClean="0"/>
              <a:t>Others, such as Andrew Carnegie, setup businesses using vertical integration</a:t>
            </a:r>
          </a:p>
          <a:p>
            <a:pPr lvl="2"/>
            <a:r>
              <a:rPr lang="en-US" dirty="0" smtClean="0"/>
              <a:t>Vertical integration is a system where a business buys all of the businesses that are used to create their product</a:t>
            </a:r>
          </a:p>
          <a:p>
            <a:pPr lvl="3"/>
            <a:r>
              <a:rPr lang="en-US" dirty="0" smtClean="0"/>
              <a:t>This allows a business to control every aspect of the creation of a product.  From the collection of raw materials to the complete product.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07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Big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cartels, trusts, and monopolies gained more power, many consumers began to view these practices as unfair</a:t>
            </a:r>
          </a:p>
          <a:p>
            <a:pPr lvl="1"/>
            <a:r>
              <a:rPr lang="en-US" dirty="0" smtClean="0"/>
              <a:t>Smaller businesses who joined cartels found that they were also being squeezed out of the profits</a:t>
            </a:r>
          </a:p>
          <a:p>
            <a:pPr lvl="1"/>
            <a:r>
              <a:rPr lang="en-US" dirty="0" smtClean="0"/>
              <a:t>These individuals viewed the leaders of these businesses as “robber barons”</a:t>
            </a:r>
          </a:p>
          <a:p>
            <a:r>
              <a:rPr lang="en-US" dirty="0" smtClean="0"/>
              <a:t>There were those, however, who felt that these individuals were leading the nation and creating a better society</a:t>
            </a:r>
          </a:p>
          <a:p>
            <a:pPr lvl="1"/>
            <a:r>
              <a:rPr lang="en-US" dirty="0" smtClean="0"/>
              <a:t>These individuals referred to people like Rockefeller and Carnegie as “captains of industry”</a:t>
            </a:r>
          </a:p>
          <a:p>
            <a:r>
              <a:rPr lang="en-US" dirty="0" smtClean="0"/>
              <a:t>Through this time period, the idea of social Darwinism began to take hold</a:t>
            </a:r>
          </a:p>
          <a:p>
            <a:pPr lvl="1"/>
            <a:r>
              <a:rPr lang="en-US" dirty="0" smtClean="0"/>
              <a:t>William Graham Sumner stated that it was wealth that measured one’s inherent value and those who had it were more fit to live in modern society</a:t>
            </a:r>
          </a:p>
          <a:p>
            <a:pPr lvl="1"/>
            <a:r>
              <a:rPr lang="en-US" dirty="0" smtClean="0"/>
              <a:t>Those who supported a more laissez-faire system of economy celebrate social Darwinism as it provided them a justification for why government involvement in the economy was not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1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1887, the government began to step in and reel back some of the power that had been developed by corporations</a:t>
            </a:r>
          </a:p>
          <a:p>
            <a:pPr lvl="1"/>
            <a:r>
              <a:rPr lang="en-US" dirty="0" smtClean="0"/>
              <a:t>The U.S. Senate created the Interstate Commerce Commission to oversee all railroad operations</a:t>
            </a:r>
          </a:p>
          <a:p>
            <a:pPr lvl="2"/>
            <a:r>
              <a:rPr lang="en-US" dirty="0" smtClean="0"/>
              <a:t>This organization could require railroad to send their records to congress so that their actions could be monitored for fair practice</a:t>
            </a:r>
          </a:p>
          <a:p>
            <a:pPr lvl="1"/>
            <a:r>
              <a:rPr lang="en-US" dirty="0" smtClean="0"/>
              <a:t>In 1890, the Senate passed the Sherman Antitrust Act</a:t>
            </a:r>
          </a:p>
          <a:p>
            <a:pPr lvl="2"/>
            <a:r>
              <a:rPr lang="en-US" dirty="0" smtClean="0"/>
              <a:t>This act outlawed the use of any trust that “operated in restraining of trade or commerce among the several states”</a:t>
            </a:r>
          </a:p>
          <a:p>
            <a:pPr lvl="2"/>
            <a:r>
              <a:rPr lang="en-US" dirty="0" smtClean="0"/>
              <a:t>While these acts were largely unsuccessful, the began a movement to end the over reach of </a:t>
            </a:r>
            <a:r>
              <a:rPr lang="en-US" smtClean="0"/>
              <a:t>corporate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174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728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The Rise of Big Business</vt:lpstr>
      <vt:lpstr>Goals</vt:lpstr>
      <vt:lpstr>Corporations</vt:lpstr>
      <vt:lpstr>Corporations</vt:lpstr>
      <vt:lpstr>Integration</vt:lpstr>
      <vt:lpstr>The Role of Big Business</vt:lpstr>
      <vt:lpstr>Government Regulations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Big Business</dc:title>
  <dc:creator>Daniel Cowgill</dc:creator>
  <cp:lastModifiedBy>Daniel Cowgill</cp:lastModifiedBy>
  <cp:revision>3</cp:revision>
  <dcterms:created xsi:type="dcterms:W3CDTF">2015-09-04T13:44:54Z</dcterms:created>
  <dcterms:modified xsi:type="dcterms:W3CDTF">2015-09-04T14:09:03Z</dcterms:modified>
</cp:coreProperties>
</file>