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5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7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4290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83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27420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9913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052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5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22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07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0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3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6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8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37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7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05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Organized Labor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38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lvl="1"/>
            <a:r>
              <a:rPr lang="en-US" dirty="0" smtClean="0"/>
              <a:t>Examine the causes and consequences of the second Industrial Revolution</a:t>
            </a:r>
          </a:p>
          <a:p>
            <a:pPr lvl="1"/>
            <a:r>
              <a:rPr lang="en-US" dirty="0" smtClean="0"/>
              <a:t>Analyze changes as the United States became an industrial society</a:t>
            </a:r>
          </a:p>
          <a:p>
            <a:pPr lvl="1"/>
            <a:r>
              <a:rPr lang="en-US" dirty="0" smtClean="0"/>
              <a:t>Examine the causes, course, and consequences of the labor movement</a:t>
            </a:r>
          </a:p>
          <a:p>
            <a:pPr lvl="1"/>
            <a:r>
              <a:rPr lang="en-US" dirty="0" smtClean="0"/>
              <a:t>Review different economic and philosophic ideologies</a:t>
            </a:r>
          </a:p>
          <a:p>
            <a:pPr lvl="1"/>
            <a:endParaRPr lang="en-US" dirty="0"/>
          </a:p>
          <a:p>
            <a:r>
              <a:rPr lang="en-US" dirty="0" smtClean="0"/>
              <a:t>Terms to know:</a:t>
            </a:r>
          </a:p>
          <a:p>
            <a:pPr lvl="1"/>
            <a:r>
              <a:rPr lang="en-US" dirty="0" smtClean="0"/>
              <a:t>Sweatshop, company town, collective bargaining, socialism, Knights of Labor, Terrence v Powderly, Samuel Gompers, AFL, Haymarket Riot, Homestead Strike, Eugene v Deb, Pullman Strike</a:t>
            </a:r>
          </a:p>
        </p:txBody>
      </p:sp>
    </p:spTree>
    <p:extLst>
      <p:ext uri="{BB962C8B-B14F-4D97-AF65-F5344CB8AC3E}">
        <p14:creationId xmlns:p14="http://schemas.microsoft.com/office/powerpoint/2010/main" val="323592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workers in the America’s toiled in workshops</a:t>
            </a:r>
          </a:p>
          <a:p>
            <a:pPr lvl="1"/>
            <a:r>
              <a:rPr lang="en-US" dirty="0" smtClean="0"/>
              <a:t>These workers were often foreign born, lacked good English-speaking skills, were often very poor</a:t>
            </a:r>
          </a:p>
          <a:p>
            <a:pPr lvl="1"/>
            <a:r>
              <a:rPr lang="en-US" dirty="0" smtClean="0"/>
              <a:t>Factory workers often worked 12 hour days, 6 days a week, in a small, hot, dark, and dirty workhouses known as </a:t>
            </a:r>
            <a:r>
              <a:rPr lang="en-US" dirty="0" smtClean="0">
                <a:solidFill>
                  <a:srgbClr val="FFFF00"/>
                </a:solidFill>
              </a:rPr>
              <a:t>sweatshops</a:t>
            </a:r>
          </a:p>
          <a:p>
            <a:r>
              <a:rPr lang="en-US" dirty="0" smtClean="0"/>
              <a:t>Those who worked in mining towns lived in isolated communities near their workplace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 smtClean="0"/>
              <a:t>The housing areas were known as company towns, which were owned and rented out by the business that employed them</a:t>
            </a:r>
          </a:p>
          <a:p>
            <a:pPr lvl="1"/>
            <a:r>
              <a:rPr lang="en-US" dirty="0" smtClean="0"/>
              <a:t>Most of the income workers made, immediately went back to the business</a:t>
            </a:r>
          </a:p>
          <a:p>
            <a:pPr lvl="2"/>
            <a:r>
              <a:rPr lang="en-US" dirty="0" smtClean="0"/>
              <a:t>This was known as wage slavery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754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1820’s factors workers began using a technique known as collective bargaining</a:t>
            </a:r>
          </a:p>
          <a:p>
            <a:pPr lvl="1"/>
            <a:r>
              <a:rPr lang="en-US" dirty="0" smtClean="0"/>
              <a:t>This is a system of negotiating as a group for higher wages or better working conditions</a:t>
            </a:r>
          </a:p>
          <a:p>
            <a:pPr lvl="1"/>
            <a:r>
              <a:rPr lang="en-US" dirty="0" smtClean="0"/>
              <a:t>In order to gain leverage, workers would strike to try and force the hand of the employer</a:t>
            </a:r>
          </a:p>
          <a:p>
            <a:r>
              <a:rPr lang="en-US" dirty="0" smtClean="0"/>
              <a:t>In 1869, Uriah Smith Stephens found a group called the Knights of Labor</a:t>
            </a:r>
          </a:p>
          <a:p>
            <a:pPr lvl="1"/>
            <a:r>
              <a:rPr lang="en-US" dirty="0" smtClean="0"/>
              <a:t>This group actively recruited African Americans and devoted their time to bring broad social reform to the country</a:t>
            </a:r>
          </a:p>
          <a:p>
            <a:pPr lvl="2"/>
            <a:r>
              <a:rPr lang="en-US" dirty="0" smtClean="0"/>
              <a:t>The widely adopted socialist idea that wealth should be distributed amongst the people, rather than concentrated in a wealthy elite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04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the late 1800’s, Terrence v. Powderly took over the Knights of Labor and continued to push for economic reform</a:t>
            </a:r>
          </a:p>
          <a:p>
            <a:pPr lvl="1"/>
            <a:r>
              <a:rPr lang="en-US" dirty="0" smtClean="0"/>
              <a:t>Boycotts and strikes were used extensively to try and protect workers that made up every race and gender</a:t>
            </a:r>
          </a:p>
          <a:p>
            <a:pPr lvl="1"/>
            <a:r>
              <a:rPr lang="en-US" dirty="0" smtClean="0"/>
              <a:t>The group eventually failed after a series of failed strike attempts</a:t>
            </a:r>
          </a:p>
          <a:p>
            <a:r>
              <a:rPr lang="en-US" dirty="0" smtClean="0"/>
              <a:t>In 1886 Samuel Gompers formed the American Federation of Labor (AFL)</a:t>
            </a:r>
          </a:p>
          <a:p>
            <a:pPr lvl="1"/>
            <a:r>
              <a:rPr lang="en-US" dirty="0" smtClean="0"/>
              <a:t>The AFL was a craft union that pooled money to create a strike and pension fund to assist workers in need</a:t>
            </a:r>
          </a:p>
          <a:p>
            <a:pPr lvl="1"/>
            <a:r>
              <a:rPr lang="en-US" dirty="0" smtClean="0"/>
              <a:t>The AFL also pressed for closed shops, opposed women members, and local branches of the organization often excluded racial minorities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26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Strikes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May 1, 1886 thousands of workers mounted a national demonstration for an eight-hour workday</a:t>
            </a:r>
          </a:p>
          <a:p>
            <a:pPr lvl="1"/>
            <a:r>
              <a:rPr lang="en-US" dirty="0" smtClean="0"/>
              <a:t>Strikes took place in many cities and fights broke out between strikers and strikebreakers</a:t>
            </a:r>
          </a:p>
          <a:p>
            <a:pPr lvl="1"/>
            <a:r>
              <a:rPr lang="en-US" dirty="0" smtClean="0"/>
              <a:t>On May 4</a:t>
            </a:r>
            <a:r>
              <a:rPr lang="en-US" baseline="30000" dirty="0" smtClean="0"/>
              <a:t>th</a:t>
            </a:r>
            <a:r>
              <a:rPr lang="en-US" dirty="0" smtClean="0"/>
              <a:t>, a riot broke out in Hay Market </a:t>
            </a:r>
            <a:r>
              <a:rPr lang="en-US" dirty="0" err="1" smtClean="0"/>
              <a:t>Sqaure</a:t>
            </a:r>
            <a:endParaRPr lang="en-US" dirty="0" smtClean="0"/>
          </a:p>
          <a:p>
            <a:pPr lvl="2"/>
            <a:r>
              <a:rPr lang="en-US" dirty="0" smtClean="0"/>
              <a:t>Dozens of people were killed, as the fighting between police, anarchists, strikers and strike breakers fought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6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Strikes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summer of 1892, a Carnegie Steel plant cut wages at a steel plant in Homestead, Penn</a:t>
            </a:r>
          </a:p>
          <a:p>
            <a:pPr lvl="1"/>
            <a:r>
              <a:rPr lang="en-US" dirty="0" smtClean="0"/>
              <a:t>Riots broke out and Andrew Carnegie’s partner Henry Fick was almost assassinated</a:t>
            </a:r>
          </a:p>
          <a:p>
            <a:pPr lvl="2"/>
            <a:r>
              <a:rPr lang="en-US" dirty="0" smtClean="0"/>
              <a:t>Even though the union had nothing to do with the assassination plot, the two were connected in the public eye and the strike was called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Strikes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1893, workers at Pullman Palace Car Company, a company that made luxury rail road cars, laid of workers and reduced wages by 25%</a:t>
            </a:r>
          </a:p>
          <a:p>
            <a:pPr lvl="1"/>
            <a:r>
              <a:rPr lang="en-US" dirty="0" smtClean="0"/>
              <a:t>Of the workers that went to negotiate with George Pullman regarding wage increases were largely fired and the plant was shut down in protest of workers demands</a:t>
            </a:r>
          </a:p>
          <a:p>
            <a:r>
              <a:rPr lang="en-US" dirty="0" smtClean="0"/>
              <a:t>Eugene V. Debs who rain the American Railway Union (A.R.U) organized a strike</a:t>
            </a:r>
          </a:p>
          <a:p>
            <a:pPr lvl="1"/>
            <a:r>
              <a:rPr lang="en-US" dirty="0" smtClean="0"/>
              <a:t>This strike shutdown rail traffic throughout the country which hurt business and the U.S. post office</a:t>
            </a:r>
          </a:p>
          <a:p>
            <a:pPr lvl="2"/>
            <a:r>
              <a:rPr lang="en-US" dirty="0" smtClean="0"/>
              <a:t>Because the strike interfered with the governance of the country President Grover Cleveland sent in federal troops to put down the strike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3394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640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Organized Labor</vt:lpstr>
      <vt:lpstr>Goals</vt:lpstr>
      <vt:lpstr>Hardships</vt:lpstr>
      <vt:lpstr>Labor Unions</vt:lpstr>
      <vt:lpstr>Labor Unions</vt:lpstr>
      <vt:lpstr>Major Strikes</vt:lpstr>
      <vt:lpstr>Major Strikes</vt:lpstr>
      <vt:lpstr>Major Strikes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Organized Labor</dc:title>
  <dc:creator>Daniel Cowgill</dc:creator>
  <cp:lastModifiedBy>Daniel Cowgill</cp:lastModifiedBy>
  <cp:revision>6</cp:revision>
  <dcterms:created xsi:type="dcterms:W3CDTF">2013-10-02T14:05:54Z</dcterms:created>
  <dcterms:modified xsi:type="dcterms:W3CDTF">2015-09-04T11:59:22Z</dcterms:modified>
</cp:coreProperties>
</file>