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and Cultural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0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Determine how new industry, technology, and business changed the economy</a:t>
            </a:r>
          </a:p>
          <a:p>
            <a:pPr lvl="1"/>
            <a:r>
              <a:rPr lang="en-US" dirty="0" smtClean="0"/>
              <a:t>Analyze changes as the United States became an industrial society</a:t>
            </a:r>
          </a:p>
          <a:p>
            <a:pPr lvl="1"/>
            <a:r>
              <a:rPr lang="en-US" dirty="0" smtClean="0"/>
              <a:t>Relate works in the arts to the periods in which they were created</a:t>
            </a:r>
          </a:p>
          <a:p>
            <a:pPr lvl="1"/>
            <a:r>
              <a:rPr lang="en-US" dirty="0" smtClean="0"/>
              <a:t>Analyze the cultural effects of transportation, trade, and communication</a:t>
            </a:r>
          </a:p>
          <a:p>
            <a:pPr lvl="1"/>
            <a:endParaRPr lang="en-US" dirty="0"/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 smtClean="0"/>
              <a:t>Gilded Age, conspicuous consumerism, mass culture, Joseph Pulitzer, William Randolph Hearst, Horatio Alger, vaudeville</a:t>
            </a:r>
          </a:p>
        </p:txBody>
      </p:sp>
    </p:spTree>
    <p:extLst>
      <p:ext uri="{BB962C8B-B14F-4D97-AF65-F5344CB8AC3E}">
        <p14:creationId xmlns:p14="http://schemas.microsoft.com/office/powerpoint/2010/main" val="138390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decades of the nineteenth century is referred to as the Gilded Age</a:t>
            </a:r>
          </a:p>
          <a:p>
            <a:pPr lvl="1"/>
            <a:r>
              <a:rPr lang="en-US" dirty="0" smtClean="0"/>
              <a:t>This time period is characterized by shopping, sports, and reading popular magazines and newspapers</a:t>
            </a:r>
          </a:p>
          <a:p>
            <a:r>
              <a:rPr lang="en-US" dirty="0" smtClean="0"/>
              <a:t>During the Gilded Age more people began to earn a salary in places other than a self owned farm</a:t>
            </a:r>
          </a:p>
          <a:p>
            <a:pPr lvl="1"/>
            <a:r>
              <a:rPr lang="en-US" dirty="0" smtClean="0"/>
              <a:t>This pushed the U.S. into becoming a lifestyle of conspicuous consumerism</a:t>
            </a:r>
          </a:p>
          <a:p>
            <a:pPr lvl="2"/>
            <a:r>
              <a:rPr lang="en-US" dirty="0" smtClean="0"/>
              <a:t>This is a system where people bought the goods they desired in a market</a:t>
            </a:r>
          </a:p>
          <a:p>
            <a:pPr lvl="1"/>
            <a:r>
              <a:rPr lang="en-US" dirty="0" smtClean="0"/>
              <a:t>This consumerist lifestyle lead to many changes in how goods were sold</a:t>
            </a:r>
          </a:p>
          <a:p>
            <a:pPr lvl="2"/>
            <a:r>
              <a:rPr lang="en-US" dirty="0" smtClean="0"/>
              <a:t>Advertising for goods became common place with companies offering money back guarantees, sending out catalogues, trademarking distinctive logos, and branding name goods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1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Standards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rise of the consumer society, many Americans started to measure success based upon the possessions they possessed</a:t>
            </a:r>
          </a:p>
          <a:p>
            <a:pPr lvl="1"/>
            <a:r>
              <a:rPr lang="en-US" dirty="0" smtClean="0"/>
              <a:t>In this era cost of living decreased as more goods became mass produced and as technology improved</a:t>
            </a:r>
          </a:p>
          <a:p>
            <a:pPr lvl="1"/>
            <a:r>
              <a:rPr lang="en-US" dirty="0" smtClean="0"/>
              <a:t>The use of premade clothing and prepackaged food gave housewives a break from those mundane tasks</a:t>
            </a:r>
          </a:p>
          <a:p>
            <a:pPr lvl="2"/>
            <a:r>
              <a:rPr lang="en-US" dirty="0" smtClean="0"/>
              <a:t>This however did push women into spending more time on cleaning and cooking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8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goods became more standardized throughout the country, Americans became more and more like each other</a:t>
            </a:r>
          </a:p>
          <a:p>
            <a:pPr lvl="1"/>
            <a:r>
              <a:rPr lang="en-US" dirty="0" smtClean="0"/>
              <a:t>People wore the same clothes, bought the same toys, and household goods</a:t>
            </a:r>
          </a:p>
          <a:p>
            <a:pPr lvl="2"/>
            <a:r>
              <a:rPr lang="en-US" dirty="0" smtClean="0"/>
              <a:t>This culture became known as mass culture</a:t>
            </a:r>
          </a:p>
          <a:p>
            <a:r>
              <a:rPr lang="en-US" dirty="0" smtClean="0"/>
              <a:t>Between 1870 and 1900, the number of newspapers almost tripled </a:t>
            </a:r>
          </a:p>
          <a:p>
            <a:pPr lvl="1"/>
            <a:r>
              <a:rPr lang="en-US" dirty="0" smtClean="0"/>
              <a:t>Joseph Pulitzer was a major pioneer in the newspaper industry as he pushed for newspapers to be a medium that informed people and stir upped controversy</a:t>
            </a:r>
          </a:p>
          <a:p>
            <a:pPr lvl="2"/>
            <a:r>
              <a:rPr lang="en-US" dirty="0" smtClean="0"/>
              <a:t>Pulitzers' newspapers highlighted political corruption, comics, sports, and illustration </a:t>
            </a:r>
          </a:p>
        </p:txBody>
      </p:sp>
    </p:spTree>
    <p:extLst>
      <p:ext uri="{BB962C8B-B14F-4D97-AF65-F5344CB8AC3E}">
        <p14:creationId xmlns:p14="http://schemas.microsoft.com/office/powerpoint/2010/main" val="76797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literature of the Gilded age explored the harsh realities of the world</a:t>
            </a:r>
          </a:p>
          <a:p>
            <a:pPr lvl="1"/>
            <a:r>
              <a:rPr lang="en-US" dirty="0" smtClean="0"/>
              <a:t>Mark Twain wrote books that explored the world of reconstruction, racism, and a changing world</a:t>
            </a:r>
          </a:p>
          <a:p>
            <a:pPr lvl="1"/>
            <a:r>
              <a:rPr lang="en-US" dirty="0" smtClean="0"/>
              <a:t>Others, like Horatio Alger, wrote about characters who succeeded through hard work</a:t>
            </a:r>
          </a:p>
          <a:p>
            <a:r>
              <a:rPr lang="en-US" dirty="0" smtClean="0"/>
              <a:t>During this timer period, the education systems in the North grew rapidly and in the South grew very slowly</a:t>
            </a:r>
          </a:p>
          <a:p>
            <a:pPr lvl="1"/>
            <a:r>
              <a:rPr lang="en-US" dirty="0" smtClean="0"/>
              <a:t>In most places grade-school became compulsory and the number of high schools exploded</a:t>
            </a:r>
          </a:p>
          <a:p>
            <a:pPr lvl="1"/>
            <a:r>
              <a:rPr lang="en-US" dirty="0" smtClean="0"/>
              <a:t>Schools taught science, woodworking, draft, industry skills, civics and business, and English</a:t>
            </a:r>
          </a:p>
        </p:txBody>
      </p:sp>
    </p:spTree>
    <p:extLst>
      <p:ext uri="{BB962C8B-B14F-4D97-AF65-F5344CB8AC3E}">
        <p14:creationId xmlns:p14="http://schemas.microsoft.com/office/powerpoint/2010/main" val="215995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era saw a rise in entertainment for the masses</a:t>
            </a:r>
          </a:p>
          <a:p>
            <a:pPr lvl="1"/>
            <a:r>
              <a:rPr lang="en-US" dirty="0" smtClean="0"/>
              <a:t>People began to attend theme parks and theme shows</a:t>
            </a:r>
          </a:p>
          <a:p>
            <a:pPr lvl="2"/>
            <a:r>
              <a:rPr lang="en-US" dirty="0" smtClean="0"/>
              <a:t>One of the most popular of the time period was the wild west show of Buffalo Bill</a:t>
            </a:r>
          </a:p>
          <a:p>
            <a:pPr lvl="1"/>
            <a:r>
              <a:rPr lang="en-US" dirty="0" smtClean="0"/>
              <a:t>Attendance at sport events also began to rise as baseball became more </a:t>
            </a:r>
            <a:r>
              <a:rPr lang="en-US" dirty="0" err="1" smtClean="0"/>
              <a:t>populara</a:t>
            </a:r>
            <a:endParaRPr lang="en-US" dirty="0" smtClean="0"/>
          </a:p>
          <a:p>
            <a:r>
              <a:rPr lang="en-US" dirty="0" smtClean="0"/>
              <a:t>A major form of entertainment during the time period was something known as vaudeville</a:t>
            </a:r>
          </a:p>
          <a:p>
            <a:pPr lvl="1"/>
            <a:r>
              <a:rPr lang="en-US" dirty="0" smtClean="0"/>
              <a:t>These were variety shows that showcased musical drama, songs, and off-color comedy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215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532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Social and Cultural Trends</vt:lpstr>
      <vt:lpstr>Goals</vt:lpstr>
      <vt:lpstr>Consumerism</vt:lpstr>
      <vt:lpstr>Higher Standards of Living</vt:lpstr>
      <vt:lpstr>Mass Culture</vt:lpstr>
      <vt:lpstr>Literature and Education</vt:lpstr>
      <vt:lpstr>Popular Entertainment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and Cultural Trends</dc:title>
  <dc:creator>Daniel Cowgill</dc:creator>
  <cp:lastModifiedBy>Daniel Cowgill</cp:lastModifiedBy>
  <cp:revision>8</cp:revision>
  <dcterms:created xsi:type="dcterms:W3CDTF">2015-09-08T10:06:51Z</dcterms:created>
  <dcterms:modified xsi:type="dcterms:W3CDTF">2015-09-08T10:43:08Z</dcterms:modified>
</cp:coreProperties>
</file>