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09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6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7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77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2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4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6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33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8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6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29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Slavery, States’ Rights, and Western 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events listed in this presentation lead to the fighting of the Civil War?</a:t>
            </a:r>
          </a:p>
          <a:p>
            <a:r>
              <a:rPr lang="en-US" dirty="0" smtClean="0"/>
              <a:t>Using evidence from this presentation, how did much of the legislation passed prior to the Civil War show the regional differences that existed in the United States?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commons/2/29/US_SlaveFree1846_Wilmot.gif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9679" y="1846263"/>
            <a:ext cx="6652968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1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compromise-of-1850.org/wp-content/uploads/2013/07/Compromise-of-1850-map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4869"/>
            <a:ext cx="9144000" cy="594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Review the causes and consequences of the Civil War</a:t>
            </a:r>
          </a:p>
          <a:p>
            <a:pPr lvl="1"/>
            <a:r>
              <a:rPr lang="en-US" dirty="0" smtClean="0"/>
              <a:t>Identify the characteristics that define and differentiate regions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Wilmot Proviso, Free-Soil Party, popular sovereignty, secede, Compromise of 1850, Fugitive Slave Act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4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749" t="17435" r="30119" b="6634"/>
          <a:stretch/>
        </p:blipFill>
        <p:spPr>
          <a:xfrm>
            <a:off x="2871537" y="-1012"/>
            <a:ext cx="6448926" cy="686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4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 Divides the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the difference between Northern and Southern ways of life prior to the Civil War</a:t>
            </a:r>
          </a:p>
          <a:p>
            <a:pPr lvl="1"/>
            <a:r>
              <a:rPr lang="en-US" dirty="0" smtClean="0"/>
              <a:t>North:</a:t>
            </a:r>
          </a:p>
          <a:p>
            <a:pPr lvl="1"/>
            <a:r>
              <a:rPr lang="en-US" dirty="0" smtClean="0"/>
              <a:t>South:</a:t>
            </a:r>
          </a:p>
          <a:p>
            <a:pPr lvl="1"/>
            <a:r>
              <a:rPr lang="en-US" dirty="0" smtClean="0"/>
              <a:t>These regional difference helped pave the way for the issues in the civil war</a:t>
            </a:r>
            <a:endParaRPr lang="en-US" dirty="0"/>
          </a:p>
          <a:p>
            <a:r>
              <a:rPr lang="en-US" dirty="0" smtClean="0"/>
              <a:t>One key question that existed with the expansion of the United States is should the United States allow for slavery’s expansion into the west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  <a:hlinkClick r:id="rId2" action="ppaction://hlinksldjump"/>
              </a:rPr>
              <a:t>Wilmot Proviso </a:t>
            </a:r>
            <a:r>
              <a:rPr lang="en-US" dirty="0" smtClean="0"/>
              <a:t>asked for slavery and involuntary servitude to be banned in any lands won from Mexico</a:t>
            </a:r>
          </a:p>
          <a:p>
            <a:pPr lvl="1"/>
            <a:r>
              <a:rPr lang="en-US" dirty="0" smtClean="0"/>
              <a:t>Southerners strongly opposed the measure and it failed in the Democratically dominated Senate</a:t>
            </a:r>
          </a:p>
        </p:txBody>
      </p:sp>
    </p:spTree>
    <p:extLst>
      <p:ext uri="{BB962C8B-B14F-4D97-AF65-F5344CB8AC3E}">
        <p14:creationId xmlns:p14="http://schemas.microsoft.com/office/powerpoint/2010/main" val="187934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to End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political parties were created to fight the expansion of slavery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Free-Soil Party</a:t>
            </a:r>
            <a:r>
              <a:rPr lang="en-US" dirty="0" smtClean="0"/>
              <a:t>, a huge supporter of the Wilmot Proviso, pledged to resist the power of slavery and pledged to push for freedom for all</a:t>
            </a:r>
          </a:p>
          <a:p>
            <a:pPr lvl="2"/>
            <a:r>
              <a:rPr lang="en-US" dirty="0" smtClean="0"/>
              <a:t>They believed in free soil, free speech, free labor, and free 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Dodging 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Whigs and the Democrats avoided the topic of slavery in order to gain political support in both the North and the South</a:t>
            </a:r>
          </a:p>
          <a:p>
            <a:pPr lvl="1"/>
            <a:r>
              <a:rPr lang="en-US" dirty="0" smtClean="0"/>
              <a:t>This was challenged by the rise of the Free-Soil Party</a:t>
            </a:r>
          </a:p>
          <a:p>
            <a:pPr lvl="1"/>
            <a:r>
              <a:rPr lang="en-US" dirty="0" smtClean="0"/>
              <a:t>The Dems and Whigs stated that </a:t>
            </a:r>
            <a:r>
              <a:rPr lang="en-US" dirty="0" smtClean="0">
                <a:solidFill>
                  <a:srgbClr val="00B0F0"/>
                </a:solidFill>
              </a:rPr>
              <a:t>popular sovereignty </a:t>
            </a:r>
            <a:r>
              <a:rPr lang="en-US" dirty="0" smtClean="0"/>
              <a:t>should rule the issue</a:t>
            </a:r>
          </a:p>
          <a:p>
            <a:pPr lvl="2"/>
            <a:r>
              <a:rPr lang="en-US" dirty="0" smtClean="0"/>
              <a:t>This means that the people, not congress, should decide whether slavery should be allowed in the territories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7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Causes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gold rush 1848 and a rush of lawlessness in California, residents knew it was time for a change</a:t>
            </a:r>
          </a:p>
          <a:p>
            <a:pPr lvl="1"/>
            <a:r>
              <a:rPr lang="en-US" dirty="0" smtClean="0"/>
              <a:t>In 1849 residents of California drafted a constitution and asked to be admitted into the Union as a free, nonslave state</a:t>
            </a:r>
          </a:p>
          <a:p>
            <a:r>
              <a:rPr lang="en-US" dirty="0" smtClean="0"/>
              <a:t>This caused widespread controversy as it would put more free states in the Union </a:t>
            </a:r>
            <a:r>
              <a:rPr lang="en-US" dirty="0" smtClean="0"/>
              <a:t>than </a:t>
            </a:r>
            <a:r>
              <a:rPr lang="en-US" dirty="0" smtClean="0"/>
              <a:t>slave</a:t>
            </a:r>
          </a:p>
          <a:p>
            <a:pPr lvl="1" algn="just"/>
            <a:r>
              <a:rPr lang="en-US" dirty="0" smtClean="0"/>
              <a:t>In order to resolve this issue Henry Clay offered up a compromise now known as the </a:t>
            </a:r>
            <a:r>
              <a:rPr lang="en-US" dirty="0" smtClean="0">
                <a:solidFill>
                  <a:srgbClr val="00B0F0"/>
                </a:solidFill>
              </a:rPr>
              <a:t>Compromise of 1850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Clay’s </a:t>
            </a:r>
            <a:r>
              <a:rPr lang="en-US" dirty="0" smtClean="0">
                <a:solidFill>
                  <a:srgbClr val="00B0F0"/>
                </a:solidFill>
                <a:hlinkClick r:id="rId2" action="ppaction://hlinksldjump"/>
              </a:rPr>
              <a:t>Compromise of 1850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called for:</a:t>
            </a:r>
          </a:p>
          <a:p>
            <a:pPr lvl="1"/>
            <a:r>
              <a:rPr lang="en-US" dirty="0" smtClean="0"/>
              <a:t>California to be admitted as a free state</a:t>
            </a:r>
          </a:p>
          <a:p>
            <a:pPr lvl="1"/>
            <a:r>
              <a:rPr lang="en-US" dirty="0" smtClean="0"/>
              <a:t>New Mexico and Utah would decide the matter of slavery through popular sovereignty</a:t>
            </a:r>
          </a:p>
          <a:p>
            <a:pPr lvl="1"/>
            <a:r>
              <a:rPr lang="en-US" dirty="0" smtClean="0"/>
              <a:t>The slave trade would end in Washington D.C.</a:t>
            </a:r>
          </a:p>
          <a:p>
            <a:pPr lvl="1"/>
            <a:r>
              <a:rPr lang="en-US" dirty="0" smtClean="0"/>
              <a:t>Texas would give up claims to New Mexico in return for $10 Million</a:t>
            </a:r>
          </a:p>
          <a:p>
            <a:r>
              <a:rPr lang="en-US" dirty="0" smtClean="0"/>
              <a:t>Many southerners felt that too much power would lie in the hands of the North with this plan</a:t>
            </a:r>
          </a:p>
          <a:p>
            <a:pPr lvl="1"/>
            <a:r>
              <a:rPr lang="en-US" dirty="0" smtClean="0"/>
              <a:t>Many felt that stronger fugitive slave laws were necessary </a:t>
            </a:r>
          </a:p>
          <a:p>
            <a:pPr lvl="1"/>
            <a:r>
              <a:rPr lang="en-US" dirty="0" smtClean="0"/>
              <a:t>Southerners argued that if fugitive slave protections weren’t included in a compromise, the South should be able to </a:t>
            </a:r>
            <a:r>
              <a:rPr lang="en-US" dirty="0" smtClean="0">
                <a:solidFill>
                  <a:srgbClr val="00B0F0"/>
                </a:solidFill>
              </a:rPr>
              <a:t>secede</a:t>
            </a:r>
            <a:r>
              <a:rPr lang="en-US" dirty="0" smtClean="0"/>
              <a:t>, or break away, from the Union</a:t>
            </a:r>
          </a:p>
        </p:txBody>
      </p:sp>
    </p:spTree>
    <p:extLst>
      <p:ext uri="{BB962C8B-B14F-4D97-AF65-F5344CB8AC3E}">
        <p14:creationId xmlns:p14="http://schemas.microsoft.com/office/powerpoint/2010/main" val="25592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September 1850, after great struggle, each portion of Clay’s compromise had been passed as individual legislation</a:t>
            </a:r>
          </a:p>
          <a:p>
            <a:pPr lvl="1"/>
            <a:r>
              <a:rPr lang="en-US" dirty="0" smtClean="0"/>
              <a:t>A new </a:t>
            </a:r>
            <a:r>
              <a:rPr lang="en-US" dirty="0" smtClean="0">
                <a:solidFill>
                  <a:srgbClr val="00B0F0"/>
                </a:solidFill>
              </a:rPr>
              <a:t>Fugitive Slave Act </a:t>
            </a:r>
            <a:r>
              <a:rPr lang="en-US" dirty="0" smtClean="0"/>
              <a:t>added strong amendments to earlier law, including the requirement that private citizens assist with apprehending runaway slaves</a:t>
            </a:r>
          </a:p>
          <a:p>
            <a:pPr lvl="2"/>
            <a:r>
              <a:rPr lang="en-US" dirty="0" smtClean="0"/>
              <a:t>Those who aided runaway slaves would be fined or imprisoned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229</TotalTime>
  <Words>542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Slavery, States’ Rights, and Western Expansion</vt:lpstr>
      <vt:lpstr>Goals</vt:lpstr>
      <vt:lpstr>Warm-up</vt:lpstr>
      <vt:lpstr>Slavery Divides the Nation</vt:lpstr>
      <vt:lpstr>Fighting to End Slavery</vt:lpstr>
      <vt:lpstr>Dodging the Issue</vt:lpstr>
      <vt:lpstr>California Causes Issues</vt:lpstr>
      <vt:lpstr>Compromise</vt:lpstr>
      <vt:lpstr>Passage</vt:lpstr>
      <vt:lpstr>Standards Check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Slavery, States’ Rights, and Western Expansion</dc:title>
  <dc:creator>Daniel Cowgill</dc:creator>
  <cp:lastModifiedBy>Daniel Cowgill</cp:lastModifiedBy>
  <cp:revision>17</cp:revision>
  <dcterms:created xsi:type="dcterms:W3CDTF">2013-07-22T23:36:03Z</dcterms:created>
  <dcterms:modified xsi:type="dcterms:W3CDTF">2015-08-25T17:58:52Z</dcterms:modified>
</cp:coreProperties>
</file>