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64" r:id="rId14"/>
    <p:sldId id="265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8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1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5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6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7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58A109-56F0-43E8-991F-48D24915FC81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C0C0BC-5AD9-48BC-82D6-06D43CFA79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86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Resources, Strategies, and Early battles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v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few major naval battles of the Civil War took place in 1862 between two ironclads known as the Monitor and the Virginia</a:t>
            </a:r>
          </a:p>
          <a:p>
            <a:pPr lvl="1"/>
            <a:r>
              <a:rPr lang="en-US" dirty="0" smtClean="0"/>
              <a:t>Both ships exchanged fire in multiple rounds, and neither ship was able to sink the other</a:t>
            </a:r>
          </a:p>
          <a:p>
            <a:pPr lvl="1"/>
            <a:r>
              <a:rPr lang="en-US" dirty="0" smtClean="0"/>
              <a:t>While there wasn’t a major strategical impact of this battle, it was a symbol of how naval warfare would be changing in the future, as wooden ships would quickly become a symbol of the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Standards Check: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evidence from this presentation, describe how </a:t>
            </a:r>
            <a:r>
              <a:rPr lang="en-US" dirty="0" smtClean="0"/>
              <a:t>the Civil War impacted Union and Confederal leaders.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9/9d/Robert_E_Lee_(color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68" y="0"/>
            <a:ext cx="5912354" cy="70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b/bc/Scott-anacond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s.flatworldknowledge.com/berglee/berglee-fig04_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tonewall Jackson Southern He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63" y="0"/>
            <a:ext cx="5342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9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rlincolnswhitehouse.org/upload/mcclellan_geo_welles_diary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3" y="-1"/>
            <a:ext cx="5491247" cy="686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84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civilwar.org/battlefields/shiloh/shiloh-hub-2-assets/skinny-g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7" y="0"/>
            <a:ext cx="4464552" cy="68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4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eview the causes and consequences of the Civil War</a:t>
            </a:r>
          </a:p>
          <a:p>
            <a:pPr lvl="1"/>
            <a:endParaRPr lang="en-US" dirty="0"/>
          </a:p>
          <a:p>
            <a:r>
              <a:rPr lang="en-US" dirty="0" smtClean="0"/>
              <a:t>Terms to know:</a:t>
            </a:r>
          </a:p>
          <a:p>
            <a:pPr lvl="1"/>
            <a:r>
              <a:rPr lang="en-US" dirty="0" smtClean="0"/>
              <a:t>Blockade, Robert E. Lee, Anaconda Plan, border state, Stonewall Jackson, George B. McClellan, Ulysses S. Grant, Shiloh</a:t>
            </a:r>
          </a:p>
        </p:txBody>
      </p:sp>
    </p:spTree>
    <p:extLst>
      <p:ext uri="{BB962C8B-B14F-4D97-AF65-F5344CB8AC3E}">
        <p14:creationId xmlns:p14="http://schemas.microsoft.com/office/powerpoint/2010/main" val="7388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45958"/>
            <a:ext cx="6896534" cy="1080938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367" t="16447" r="23555" b="-19244"/>
          <a:stretch/>
        </p:blipFill>
        <p:spPr>
          <a:xfrm>
            <a:off x="2294022" y="493294"/>
            <a:ext cx="6906126" cy="75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North:</a:t>
            </a:r>
          </a:p>
          <a:p>
            <a:pPr lvl="1"/>
            <a:r>
              <a:rPr lang="en-US" dirty="0" smtClean="0"/>
              <a:t>22 million citizens (compared to the South’s 9 million.  3.5 million of those were slaves)</a:t>
            </a:r>
          </a:p>
          <a:p>
            <a:pPr lvl="1"/>
            <a:r>
              <a:rPr lang="en-US" dirty="0" smtClean="0"/>
              <a:t>Control over most of the nations coal and iron</a:t>
            </a:r>
          </a:p>
          <a:p>
            <a:pPr lvl="1"/>
            <a:r>
              <a:rPr lang="en-US" dirty="0" smtClean="0"/>
              <a:t>Mechanized factories that could created ammunition, arms, uniforms, medical supplies and railroad cars </a:t>
            </a:r>
          </a:p>
          <a:p>
            <a:pPr lvl="1"/>
            <a:r>
              <a:rPr lang="en-US" dirty="0" smtClean="0"/>
              <a:t>A well organized navy</a:t>
            </a:r>
          </a:p>
          <a:p>
            <a:pPr lvl="2"/>
            <a:r>
              <a:rPr lang="en-US" dirty="0" smtClean="0"/>
              <a:t>The south had no navy, and was left vulnerable to </a:t>
            </a:r>
            <a:r>
              <a:rPr lang="en-US" dirty="0" smtClean="0">
                <a:solidFill>
                  <a:srgbClr val="00B0F0"/>
                </a:solidFill>
              </a:rPr>
              <a:t>blockades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South:</a:t>
            </a:r>
          </a:p>
          <a:p>
            <a:pPr lvl="1"/>
            <a:r>
              <a:rPr lang="en-US" dirty="0" smtClean="0"/>
              <a:t>The feeling amongst Northern citizens who felt the South should be aloud to leave</a:t>
            </a:r>
          </a:p>
          <a:p>
            <a:pPr lvl="1"/>
            <a:r>
              <a:rPr lang="en-US" dirty="0" smtClean="0"/>
              <a:t>Strong military leaders, such as Virginia's </a:t>
            </a: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Robert E. Lee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/>
              <a:t>Lee was offered command of the Union army, but declined not wanting to raise arms against his family and neighbors</a:t>
            </a:r>
          </a:p>
          <a:p>
            <a:pPr lvl="1"/>
            <a:r>
              <a:rPr lang="en-US" dirty="0" smtClean="0"/>
              <a:t>The ability to fight a defensive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Confederacy hoped to gain foreign recognition</a:t>
            </a:r>
          </a:p>
          <a:p>
            <a:pPr lvl="1"/>
            <a:r>
              <a:rPr lang="en-US" dirty="0" smtClean="0"/>
              <a:t>If they were recognized by Europe, it would position them to receive aid to counteract many of the North’s advantages</a:t>
            </a:r>
          </a:p>
          <a:p>
            <a:r>
              <a:rPr lang="en-US" dirty="0" smtClean="0"/>
              <a:t>The Union implemented the </a:t>
            </a: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Anaconda Plan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This required Union control of the Mississippi river and a successful blockade of Southern ports</a:t>
            </a:r>
          </a:p>
          <a:p>
            <a:r>
              <a:rPr lang="en-US" dirty="0" smtClean="0"/>
              <a:t>Lincoln also aided the Union by avoiding the topic of slavery</a:t>
            </a:r>
          </a:p>
          <a:p>
            <a:pPr lvl="1"/>
            <a:r>
              <a:rPr lang="en-US" dirty="0" smtClean="0"/>
              <a:t>This was done to avoid giving the </a:t>
            </a:r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border states </a:t>
            </a:r>
            <a:r>
              <a:rPr lang="en-US" dirty="0" smtClean="0"/>
              <a:t>of Missouri, Kentucky, Delaware and Maryland reason to secede from the Union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Check: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evidence from this presentation, describe how differences between the North and South impacted the fighting of the Civil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Run and Union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major battle of the Civil War was the First Battle of Bull Run (aka First Battle of Manassas) in July of 1861</a:t>
            </a:r>
          </a:p>
          <a:p>
            <a:pPr lvl="1"/>
            <a:r>
              <a:rPr lang="en-US" dirty="0" smtClean="0"/>
              <a:t>Many from the North felt that this battle would lead to a swift Union victory and that the war would be ended quickly</a:t>
            </a:r>
          </a:p>
          <a:p>
            <a:pPr lvl="1"/>
            <a:r>
              <a:rPr lang="en-US" dirty="0" smtClean="0"/>
              <a:t>The Confederacy, lead by </a:t>
            </a:r>
            <a:r>
              <a:rPr lang="en-US" dirty="0" smtClean="0">
                <a:solidFill>
                  <a:srgbClr val="00B0F0"/>
                </a:solidFill>
                <a:hlinkClick r:id="rId2" action="ppaction://hlinksldjump"/>
              </a:rPr>
              <a:t>General Thomas J. Jackson (Stonewall), </a:t>
            </a:r>
            <a:r>
              <a:rPr lang="en-US" dirty="0" smtClean="0"/>
              <a:t>was able to put up a strong defense and crush the Union advance</a:t>
            </a:r>
          </a:p>
          <a:p>
            <a:r>
              <a:rPr lang="en-US" dirty="0" smtClean="0"/>
              <a:t>The loss in this battle lead to a leadership change in the Union Army, pushing </a:t>
            </a:r>
            <a:r>
              <a:rPr lang="en-US" dirty="0" smtClean="0">
                <a:solidFill>
                  <a:srgbClr val="00B0F0"/>
                </a:solidFill>
                <a:hlinkClick r:id="rId3" action="ppaction://hlinksldjump"/>
              </a:rPr>
              <a:t>George B. McClellan </a:t>
            </a:r>
            <a:r>
              <a:rPr lang="en-US" dirty="0" smtClean="0"/>
              <a:t>into the main leadership role.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7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Shiloh and New Orleans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February of 1862, </a:t>
            </a:r>
            <a:r>
              <a:rPr lang="en-US" dirty="0" smtClean="0">
                <a:solidFill>
                  <a:srgbClr val="00B0F0"/>
                </a:solidFill>
                <a:hlinkClick r:id="rId2" action="ppaction://hlinksldjump"/>
              </a:rPr>
              <a:t>Ulysses S. Grant </a:t>
            </a:r>
            <a:r>
              <a:rPr lang="en-US" dirty="0" smtClean="0"/>
              <a:t>lead a portion of the Union Army into the Mississippi Valley while trying to execute his portion of the Anaconda plan </a:t>
            </a:r>
          </a:p>
          <a:p>
            <a:pPr lvl="1"/>
            <a:r>
              <a:rPr lang="en-US" dirty="0" smtClean="0"/>
              <a:t>The first portion of this campaign was successful and pushed a bulk of the Confederate troops out of  Western </a:t>
            </a:r>
            <a:r>
              <a:rPr lang="en-US" dirty="0"/>
              <a:t>Kentucky and </a:t>
            </a:r>
            <a:r>
              <a:rPr lang="en-US" dirty="0" smtClean="0"/>
              <a:t>Tennessee</a:t>
            </a:r>
          </a:p>
          <a:p>
            <a:pPr lvl="1"/>
            <a:r>
              <a:rPr lang="en-US" dirty="0" smtClean="0"/>
              <a:t>This success was unfortunately followed by the </a:t>
            </a:r>
            <a:r>
              <a:rPr lang="en-US" dirty="0" smtClean="0">
                <a:solidFill>
                  <a:srgbClr val="00B0F0"/>
                </a:solidFill>
              </a:rPr>
              <a:t>Battle of Shiloh</a:t>
            </a:r>
            <a:r>
              <a:rPr lang="en-US" dirty="0" smtClean="0"/>
              <a:t>, where 25,000 troops were killed or wounded</a:t>
            </a:r>
          </a:p>
          <a:p>
            <a:pPr lvl="2"/>
            <a:r>
              <a:rPr lang="en-US" dirty="0" smtClean="0"/>
              <a:t>This loss of fighters was a great blow to the Union and the Confederacy, and greatly damaged Grant’s reputation</a:t>
            </a:r>
          </a:p>
          <a:p>
            <a:r>
              <a:rPr lang="en-US" dirty="0" smtClean="0"/>
              <a:t>The Battle of Shiloh did however lead to Union success as it allowed David Farragut to lead the Union Navy in the capture of New Orleans</a:t>
            </a:r>
          </a:p>
          <a:p>
            <a:pPr lvl="1"/>
            <a:r>
              <a:rPr lang="en-US" dirty="0" smtClean="0"/>
              <a:t>Both Grant and Farragut tried to lead a two front capture of Vicksburg, but both were pushed back by the Confederates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44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1268</TotalTime>
  <Words>635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Resources, Strategies, and Early battles</vt:lpstr>
      <vt:lpstr>Goals</vt:lpstr>
      <vt:lpstr>PowerPoint Presentation</vt:lpstr>
      <vt:lpstr>Advantages</vt:lpstr>
      <vt:lpstr>Advantages</vt:lpstr>
      <vt:lpstr>Strategy</vt:lpstr>
      <vt:lpstr>Standards Check:</vt:lpstr>
      <vt:lpstr>Bull Run and Union Confidence</vt:lpstr>
      <vt:lpstr>Shiloh and New Orleans</vt:lpstr>
      <vt:lpstr>Monitor v Virginia</vt:lpstr>
      <vt:lpstr>Standards Check: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War</dc:title>
  <dc:creator>Daniel Cowgill</dc:creator>
  <cp:lastModifiedBy>Daniel Cowgill</cp:lastModifiedBy>
  <cp:revision>16</cp:revision>
  <dcterms:created xsi:type="dcterms:W3CDTF">2013-08-03T02:07:56Z</dcterms:created>
  <dcterms:modified xsi:type="dcterms:W3CDTF">2015-08-20T10:48:02Z</dcterms:modified>
</cp:coreProperties>
</file>