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5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3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8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4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6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DB0FEA0-3FA2-4245-BE70-8B734B6115E9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52867078-E5DE-4A4B-BA29-EAFD0B41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New South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4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Determine how new industry, technology, and business changed the economy</a:t>
            </a:r>
          </a:p>
          <a:p>
            <a:pPr lvl="1"/>
            <a:r>
              <a:rPr lang="en-US" dirty="0" smtClean="0"/>
              <a:t>Identify the characteristics that define and differentiate region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Cash crop, Farmers’ Alliance, Civil Rights Act of 1875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4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1880’s industrial infrastructure began to develop in the South</a:t>
            </a:r>
          </a:p>
          <a:p>
            <a:pPr lvl="1"/>
            <a:r>
              <a:rPr lang="en-US" dirty="0" smtClean="0"/>
              <a:t>Northern investment helped spur the creation of textile factories, cigar and lumber production, and coal, iron and steel processing in North Carolina, South Carolina, Virginia, Tennessee and Alabama</a:t>
            </a:r>
          </a:p>
          <a:p>
            <a:r>
              <a:rPr lang="en-US" dirty="0" smtClean="0"/>
              <a:t>The south also tried to became less reliant on cotton</a:t>
            </a:r>
          </a:p>
          <a:p>
            <a:pPr lvl="1"/>
            <a:r>
              <a:rPr lang="en-US" dirty="0" smtClean="0"/>
              <a:t>Grain, tobacco, and fruit crops became much more prevalent</a:t>
            </a:r>
          </a:p>
          <a:p>
            <a:r>
              <a:rPr lang="en-US" dirty="0" smtClean="0"/>
              <a:t>Southern railroads expanded to allow for easier trade</a:t>
            </a:r>
          </a:p>
          <a:p>
            <a:pPr lvl="1"/>
            <a:r>
              <a:rPr lang="en-US" dirty="0" smtClean="0"/>
              <a:t>Southerners lobbied the Federal government for economic help and prison labor to help build the railroads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Lagging Behind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changes in the southern economy, they lagged behind the rest of the country</a:t>
            </a:r>
          </a:p>
          <a:p>
            <a:pPr lvl="1"/>
            <a:r>
              <a:rPr lang="en-US" dirty="0" smtClean="0"/>
              <a:t>The south lacked a large labor pool and investment</a:t>
            </a:r>
          </a:p>
          <a:p>
            <a:pPr lvl="1"/>
            <a:r>
              <a:rPr lang="en-US" dirty="0" smtClean="0"/>
              <a:t>The south was also hurt by a poor public education system, a lack of trade schools that taught technical skills needed in industry and paid low wages which discouraged skilled workers from moving to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0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an attempt to diversify their crops, southern fields still relied heavily on cotton</a:t>
            </a:r>
          </a:p>
          <a:p>
            <a:pPr lvl="1"/>
            <a:r>
              <a:rPr lang="en-US" dirty="0" smtClean="0"/>
              <a:t>Cotton was a </a:t>
            </a:r>
            <a:r>
              <a:rPr lang="en-US" dirty="0" smtClean="0">
                <a:solidFill>
                  <a:srgbClr val="00B0F0"/>
                </a:solidFill>
              </a:rPr>
              <a:t>cash crop </a:t>
            </a:r>
            <a:r>
              <a:rPr lang="en-US" dirty="0" smtClean="0"/>
              <a:t>that allowed farmers to make a lot of money by selling cotton to the textile industry</a:t>
            </a:r>
          </a:p>
          <a:p>
            <a:pPr lvl="2"/>
            <a:r>
              <a:rPr lang="en-US" dirty="0" smtClean="0"/>
              <a:t>Unfortunately for the South, the North had found other Cotton suppliers during the war, and with an increased supply of cotton, prices fell</a:t>
            </a:r>
          </a:p>
          <a:p>
            <a:pPr lvl="2"/>
            <a:r>
              <a:rPr lang="en-US" dirty="0" smtClean="0"/>
              <a:t>This put many Southern planters out of business</a:t>
            </a:r>
          </a:p>
          <a:p>
            <a:r>
              <a:rPr lang="en-US" dirty="0" smtClean="0"/>
              <a:t>Reliance on cotton was also risky because of the boil weevil</a:t>
            </a:r>
          </a:p>
          <a:p>
            <a:pPr lvl="1"/>
            <a:r>
              <a:rPr lang="en-US" dirty="0" smtClean="0"/>
              <a:t>The boil weevil could kill an entire crop of cotton, ruining a farmers ability to survive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9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Farmers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Farmers’ Alliance </a:t>
            </a:r>
            <a:r>
              <a:rPr lang="en-US" dirty="0" smtClean="0"/>
              <a:t>was created in the 1870’s to help farmers connect in both the South and the West</a:t>
            </a:r>
          </a:p>
          <a:p>
            <a:pPr lvl="1"/>
            <a:r>
              <a:rPr lang="en-US" dirty="0" smtClean="0"/>
              <a:t>This alliance lobbied the government to force railroads to lower freight prices and to regulate the banks, forcing them to lower interest rates on loans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How would these things have helped farmers?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0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Citizenship rights allowed for former slaves to take on new roles throughout the South</a:t>
            </a:r>
          </a:p>
          <a:p>
            <a:pPr lvl="1"/>
            <a:r>
              <a:rPr lang="en-US" dirty="0" smtClean="0"/>
              <a:t>Some African American farmers were asked to join the Farmers’ Alliance </a:t>
            </a:r>
          </a:p>
          <a:p>
            <a:pPr lvl="1"/>
            <a:r>
              <a:rPr lang="en-US" dirty="0" smtClean="0"/>
              <a:t>Many African Americans took full advantage of their new found access to education</a:t>
            </a:r>
          </a:p>
          <a:p>
            <a:r>
              <a:rPr lang="en-US" dirty="0" smtClean="0"/>
              <a:t>Unfortunately with groups like the KKK terror and violence scared many African Americans from participating in their communities</a:t>
            </a:r>
          </a:p>
          <a:p>
            <a:pPr lvl="1"/>
            <a:r>
              <a:rPr lang="en-US" dirty="0" smtClean="0"/>
              <a:t>Laws were also created in the south to segregate society and get rid of black government officals</a:t>
            </a:r>
          </a:p>
          <a:p>
            <a:r>
              <a:rPr lang="en-US" dirty="0" smtClean="0"/>
              <a:t>Congress Enacted the </a:t>
            </a:r>
            <a:r>
              <a:rPr lang="en-US" dirty="0" smtClean="0">
                <a:solidFill>
                  <a:srgbClr val="00B0F0"/>
                </a:solidFill>
              </a:rPr>
              <a:t>Civil Rights Act of 1875 </a:t>
            </a:r>
            <a:r>
              <a:rPr lang="en-US" dirty="0" smtClean="0"/>
              <a:t>which guaranteed black patrons the right to ride trains and use public facilities</a:t>
            </a:r>
          </a:p>
          <a:p>
            <a:pPr lvl="1"/>
            <a:r>
              <a:rPr lang="en-US" dirty="0" smtClean="0"/>
              <a:t>These laws, however, were ruled largely unconstitutional and states were afforded the right to determine who could us public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48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40</TotalTime>
  <Words>478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</vt:lpstr>
      <vt:lpstr>Wood Type</vt:lpstr>
      <vt:lpstr>The New South</vt:lpstr>
      <vt:lpstr>Goals</vt:lpstr>
      <vt:lpstr>Industry</vt:lpstr>
      <vt:lpstr>Lagging Behind</vt:lpstr>
      <vt:lpstr>Cotton</vt:lpstr>
      <vt:lpstr>Farmers Alliance</vt:lpstr>
      <vt:lpstr>Racial Tension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South</dc:title>
  <dc:creator>Daniel Cowgill</dc:creator>
  <cp:lastModifiedBy>Daniel Cowgill</cp:lastModifiedBy>
  <cp:revision>6</cp:revision>
  <dcterms:created xsi:type="dcterms:W3CDTF">2013-09-13T11:10:24Z</dcterms:created>
  <dcterms:modified xsi:type="dcterms:W3CDTF">2015-09-21T11:26:51Z</dcterms:modified>
</cp:coreProperties>
</file>