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5" d="100"/>
          <a:sy n="75" d="100"/>
        </p:scale>
        <p:origin x="32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DACC48-739D-467E-A6D9-CB18169C1506}"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FBF25-7ADC-4500-9151-1BB6D668393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3161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DACC48-739D-467E-A6D9-CB18169C1506}"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FBF25-7ADC-4500-9151-1BB6D6683931}" type="slidenum">
              <a:rPr lang="en-US" smtClean="0"/>
              <a:t>‹#›</a:t>
            </a:fld>
            <a:endParaRPr lang="en-US"/>
          </a:p>
        </p:txBody>
      </p:sp>
    </p:spTree>
    <p:extLst>
      <p:ext uri="{BB962C8B-B14F-4D97-AF65-F5344CB8AC3E}">
        <p14:creationId xmlns:p14="http://schemas.microsoft.com/office/powerpoint/2010/main" val="2550124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DACC48-739D-467E-A6D9-CB18169C1506}"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FBF25-7ADC-4500-9151-1BB6D6683931}" type="slidenum">
              <a:rPr lang="en-US" smtClean="0"/>
              <a:t>‹#›</a:t>
            </a:fld>
            <a:endParaRPr lang="en-US"/>
          </a:p>
        </p:txBody>
      </p:sp>
    </p:spTree>
    <p:extLst>
      <p:ext uri="{BB962C8B-B14F-4D97-AF65-F5344CB8AC3E}">
        <p14:creationId xmlns:p14="http://schemas.microsoft.com/office/powerpoint/2010/main" val="392849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DACC48-739D-467E-A6D9-CB18169C1506}"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FBF25-7ADC-4500-9151-1BB6D6683931}" type="slidenum">
              <a:rPr lang="en-US" smtClean="0"/>
              <a:t>‹#›</a:t>
            </a:fld>
            <a:endParaRPr lang="en-US"/>
          </a:p>
        </p:txBody>
      </p:sp>
    </p:spTree>
    <p:extLst>
      <p:ext uri="{BB962C8B-B14F-4D97-AF65-F5344CB8AC3E}">
        <p14:creationId xmlns:p14="http://schemas.microsoft.com/office/powerpoint/2010/main" val="4207182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DACC48-739D-467E-A6D9-CB18169C1506}"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FBF25-7ADC-4500-9151-1BB6D668393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6107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DACC48-739D-467E-A6D9-CB18169C1506}" type="datetimeFigureOut">
              <a:rPr lang="en-US" smtClean="0"/>
              <a:t>8/14/2015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FBF25-7ADC-4500-9151-1BB6D6683931}" type="slidenum">
              <a:rPr lang="en-US" smtClean="0"/>
              <a:t>‹#›</a:t>
            </a:fld>
            <a:endParaRPr lang="en-US"/>
          </a:p>
        </p:txBody>
      </p:sp>
    </p:spTree>
    <p:extLst>
      <p:ext uri="{BB962C8B-B14F-4D97-AF65-F5344CB8AC3E}">
        <p14:creationId xmlns:p14="http://schemas.microsoft.com/office/powerpoint/2010/main" val="1419782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DACC48-739D-467E-A6D9-CB18169C1506}" type="datetimeFigureOut">
              <a:rPr lang="en-US" smtClean="0"/>
              <a:t>8/14/2015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9FBF25-7ADC-4500-9151-1BB6D6683931}" type="slidenum">
              <a:rPr lang="en-US" smtClean="0"/>
              <a:t>‹#›</a:t>
            </a:fld>
            <a:endParaRPr lang="en-US"/>
          </a:p>
        </p:txBody>
      </p:sp>
    </p:spTree>
    <p:extLst>
      <p:ext uri="{BB962C8B-B14F-4D97-AF65-F5344CB8AC3E}">
        <p14:creationId xmlns:p14="http://schemas.microsoft.com/office/powerpoint/2010/main" val="1462516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DACC48-739D-467E-A6D9-CB18169C1506}" type="datetimeFigureOut">
              <a:rPr lang="en-US" smtClean="0"/>
              <a:t>8/14/2015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9FBF25-7ADC-4500-9151-1BB6D6683931}" type="slidenum">
              <a:rPr lang="en-US" smtClean="0"/>
              <a:t>‹#›</a:t>
            </a:fld>
            <a:endParaRPr lang="en-US"/>
          </a:p>
        </p:txBody>
      </p:sp>
    </p:spTree>
    <p:extLst>
      <p:ext uri="{BB962C8B-B14F-4D97-AF65-F5344CB8AC3E}">
        <p14:creationId xmlns:p14="http://schemas.microsoft.com/office/powerpoint/2010/main" val="1254350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0DACC48-739D-467E-A6D9-CB18169C1506}" type="datetimeFigureOut">
              <a:rPr lang="en-US" smtClean="0"/>
              <a:t>8/14/2015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C9FBF25-7ADC-4500-9151-1BB6D6683931}" type="slidenum">
              <a:rPr lang="en-US" smtClean="0"/>
              <a:t>‹#›</a:t>
            </a:fld>
            <a:endParaRPr lang="en-US"/>
          </a:p>
        </p:txBody>
      </p:sp>
    </p:spTree>
    <p:extLst>
      <p:ext uri="{BB962C8B-B14F-4D97-AF65-F5344CB8AC3E}">
        <p14:creationId xmlns:p14="http://schemas.microsoft.com/office/powerpoint/2010/main" val="3233684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0DACC48-739D-467E-A6D9-CB18169C1506}" type="datetimeFigureOut">
              <a:rPr lang="en-US" smtClean="0"/>
              <a:t>8/14/2015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9FBF25-7ADC-4500-9151-1BB6D6683931}" type="slidenum">
              <a:rPr lang="en-US" smtClean="0"/>
              <a:t>‹#›</a:t>
            </a:fld>
            <a:endParaRPr lang="en-US"/>
          </a:p>
        </p:txBody>
      </p:sp>
    </p:spTree>
    <p:extLst>
      <p:ext uri="{BB962C8B-B14F-4D97-AF65-F5344CB8AC3E}">
        <p14:creationId xmlns:p14="http://schemas.microsoft.com/office/powerpoint/2010/main" val="1480633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accent3"/>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ACC48-739D-467E-A6D9-CB18169C1506}" type="datetimeFigureOut">
              <a:rPr lang="en-US" smtClean="0"/>
              <a:t>8/14/2015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FBF25-7ADC-4500-9151-1BB6D6683931}" type="slidenum">
              <a:rPr lang="en-US" smtClean="0"/>
              <a:t>‹#›</a:t>
            </a:fld>
            <a:endParaRPr lang="en-US"/>
          </a:p>
        </p:txBody>
      </p:sp>
    </p:spTree>
    <p:extLst>
      <p:ext uri="{BB962C8B-B14F-4D97-AF65-F5344CB8AC3E}">
        <p14:creationId xmlns:p14="http://schemas.microsoft.com/office/powerpoint/2010/main" val="152868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0DACC48-739D-467E-A6D9-CB18169C1506}" type="datetimeFigureOut">
              <a:rPr lang="en-US" smtClean="0"/>
              <a:t>8/14/2015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C9FBF25-7ADC-4500-9151-1BB6D668393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277967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African Americans and the War</a:t>
            </a:r>
            <a:endParaRPr lang="en-US" dirty="0"/>
          </a:p>
        </p:txBody>
      </p:sp>
      <p:sp>
        <p:nvSpPr>
          <p:cNvPr id="3" name="Subtitle 2"/>
          <p:cNvSpPr>
            <a:spLocks noGrp="1"/>
          </p:cNvSpPr>
          <p:nvPr>
            <p:ph type="subTitle" idx="1"/>
          </p:nvPr>
        </p:nvSpPr>
        <p:spPr/>
        <p:txBody>
          <a:bodyPr/>
          <a:lstStyle/>
          <a:p>
            <a:r>
              <a:rPr lang="en-US" dirty="0" smtClean="0"/>
              <a:t>American History</a:t>
            </a:r>
            <a:endParaRPr lang="en-US" dirty="0"/>
          </a:p>
        </p:txBody>
      </p:sp>
    </p:spTree>
    <p:extLst>
      <p:ext uri="{BB962C8B-B14F-4D97-AF65-F5344CB8AC3E}">
        <p14:creationId xmlns:p14="http://schemas.microsoft.com/office/powerpoint/2010/main" val="717385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Students will be able to:</a:t>
            </a:r>
          </a:p>
          <a:p>
            <a:pPr lvl="1"/>
            <a:r>
              <a:rPr lang="en-US" dirty="0" smtClean="0"/>
              <a:t>Review the causes and consequences of the Civil War</a:t>
            </a:r>
          </a:p>
          <a:p>
            <a:pPr lvl="1"/>
            <a:endParaRPr lang="en-US" dirty="0"/>
          </a:p>
          <a:p>
            <a:r>
              <a:rPr lang="en-US" dirty="0" smtClean="0"/>
              <a:t>Terms to Know:</a:t>
            </a:r>
          </a:p>
          <a:p>
            <a:pPr lvl="1"/>
            <a:r>
              <a:rPr lang="en-US" dirty="0"/>
              <a:t>Contraband, Antietam, Emancipation Proclamation, Militia Act, 54</a:t>
            </a:r>
            <a:r>
              <a:rPr lang="en-US" baseline="30000" dirty="0"/>
              <a:t>th</a:t>
            </a:r>
            <a:r>
              <a:rPr lang="en-US" dirty="0"/>
              <a:t> Massachusetts Regiment</a:t>
            </a:r>
          </a:p>
          <a:p>
            <a:pPr lvl="1"/>
            <a:endParaRPr lang="en-US" dirty="0"/>
          </a:p>
        </p:txBody>
      </p:sp>
    </p:spTree>
    <p:extLst>
      <p:ext uri="{BB962C8B-B14F-4D97-AF65-F5344CB8AC3E}">
        <p14:creationId xmlns:p14="http://schemas.microsoft.com/office/powerpoint/2010/main" val="2832527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srcRect l="32277" t="14132" r="33601" b="3219"/>
          <a:stretch/>
        </p:blipFill>
        <p:spPr>
          <a:xfrm>
            <a:off x="3735356" y="-1"/>
            <a:ext cx="4849086" cy="6603527"/>
          </a:xfrm>
          <a:prstGeom prst="rect">
            <a:avLst/>
          </a:prstGeom>
        </p:spPr>
      </p:pic>
    </p:spTree>
    <p:extLst>
      <p:ext uri="{BB962C8B-B14F-4D97-AF65-F5344CB8AC3E}">
        <p14:creationId xmlns:p14="http://schemas.microsoft.com/office/powerpoint/2010/main" val="2851919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Push Toward Emancipation</a:t>
            </a:r>
            <a:endParaRPr lang="en-US" dirty="0"/>
          </a:p>
        </p:txBody>
      </p:sp>
      <p:sp>
        <p:nvSpPr>
          <p:cNvPr id="3" name="Content Placeholder 2"/>
          <p:cNvSpPr>
            <a:spLocks noGrp="1"/>
          </p:cNvSpPr>
          <p:nvPr>
            <p:ph idx="1"/>
          </p:nvPr>
        </p:nvSpPr>
        <p:spPr/>
        <p:txBody>
          <a:bodyPr/>
          <a:lstStyle/>
          <a:p>
            <a:r>
              <a:rPr lang="en-US" dirty="0" smtClean="0"/>
              <a:t>Early in Lincoln’s presidency there was a strong push by abolitionists such as Frederick Douglas and William Lloyd Garrison to end slavery</a:t>
            </a:r>
          </a:p>
          <a:p>
            <a:pPr lvl="1"/>
            <a:r>
              <a:rPr lang="en-US" dirty="0" smtClean="0"/>
              <a:t>This was despite Lincoln’s early attempts to downplay the issue slavery</a:t>
            </a:r>
          </a:p>
          <a:p>
            <a:pPr lvl="1"/>
            <a:r>
              <a:rPr lang="en-US" dirty="0" smtClean="0"/>
              <a:t>It was because of the desire to gain support for ending the war that Lincoln finally started to push for the end of slavery. </a:t>
            </a:r>
            <a:endParaRPr lang="en-US" dirty="0"/>
          </a:p>
          <a:p>
            <a:pPr lvl="2"/>
            <a:r>
              <a:rPr lang="en-US" dirty="0" smtClean="0"/>
              <a:t>The concept of slavery was very unpopular in Europe at the time and it was this anti-slavery sentiment that prevented England from aiding the Confederacy</a:t>
            </a:r>
          </a:p>
        </p:txBody>
      </p:sp>
    </p:spTree>
    <p:extLst>
      <p:ext uri="{BB962C8B-B14F-4D97-AF65-F5344CB8AC3E}">
        <p14:creationId xmlns:p14="http://schemas.microsoft.com/office/powerpoint/2010/main" val="1847592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Slaves</a:t>
            </a:r>
            <a:endParaRPr lang="en-US" dirty="0"/>
          </a:p>
        </p:txBody>
      </p:sp>
      <p:sp>
        <p:nvSpPr>
          <p:cNvPr id="3" name="Content Placeholder 2"/>
          <p:cNvSpPr>
            <a:spLocks noGrp="1"/>
          </p:cNvSpPr>
          <p:nvPr>
            <p:ph idx="1"/>
          </p:nvPr>
        </p:nvSpPr>
        <p:spPr/>
        <p:txBody>
          <a:bodyPr/>
          <a:lstStyle/>
          <a:p>
            <a:r>
              <a:rPr lang="en-US" dirty="0" smtClean="0"/>
              <a:t>Those slaves who were taken by the Union army during the war were at times labeled as </a:t>
            </a:r>
            <a:r>
              <a:rPr lang="en-US" dirty="0" smtClean="0">
                <a:solidFill>
                  <a:srgbClr val="00B0F0"/>
                </a:solidFill>
              </a:rPr>
              <a:t>contraband</a:t>
            </a:r>
            <a:r>
              <a:rPr lang="en-US" dirty="0" smtClean="0"/>
              <a:t>, or captured war supplies</a:t>
            </a:r>
          </a:p>
          <a:p>
            <a:pPr lvl="1"/>
            <a:r>
              <a:rPr lang="en-US" dirty="0" smtClean="0"/>
              <a:t>This allowed the Union army to refuse to return slaves to their previous owners</a:t>
            </a:r>
          </a:p>
          <a:p>
            <a:r>
              <a:rPr lang="en-US" dirty="0" smtClean="0"/>
              <a:t>General John Fremont had started declaring captured slaves in Missouri free</a:t>
            </a:r>
          </a:p>
          <a:p>
            <a:pPr lvl="1"/>
            <a:r>
              <a:rPr lang="en-US" dirty="0" smtClean="0"/>
              <a:t>But because of fear that the border states would turn on the Union, Lincoln reversed this decision</a:t>
            </a:r>
          </a:p>
          <a:p>
            <a:pPr lvl="1"/>
            <a:endParaRPr lang="en-US" dirty="0"/>
          </a:p>
        </p:txBody>
      </p:sp>
    </p:spTree>
    <p:extLst>
      <p:ext uri="{BB962C8B-B14F-4D97-AF65-F5344CB8AC3E}">
        <p14:creationId xmlns:p14="http://schemas.microsoft.com/office/powerpoint/2010/main" val="50874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Emancipation</a:t>
            </a:r>
            <a:endParaRPr lang="en-US" dirty="0"/>
          </a:p>
        </p:txBody>
      </p:sp>
      <p:sp>
        <p:nvSpPr>
          <p:cNvPr id="3" name="Content Placeholder 2"/>
          <p:cNvSpPr>
            <a:spLocks noGrp="1"/>
          </p:cNvSpPr>
          <p:nvPr>
            <p:ph idx="1"/>
          </p:nvPr>
        </p:nvSpPr>
        <p:spPr/>
        <p:txBody>
          <a:bodyPr>
            <a:normAutofit/>
          </a:bodyPr>
          <a:lstStyle/>
          <a:p>
            <a:r>
              <a:rPr lang="en-US" dirty="0" smtClean="0"/>
              <a:t>Prior to the </a:t>
            </a:r>
            <a:r>
              <a:rPr lang="en-US" dirty="0" smtClean="0">
                <a:solidFill>
                  <a:srgbClr val="00B0F0"/>
                </a:solidFill>
              </a:rPr>
              <a:t>Battle of Antietam</a:t>
            </a:r>
            <a:r>
              <a:rPr lang="en-US" dirty="0" smtClean="0"/>
              <a:t>, Lincoln had started drafting an announcement that would free all slaves in the rebel states</a:t>
            </a:r>
          </a:p>
          <a:p>
            <a:pPr lvl="1"/>
            <a:r>
              <a:rPr lang="en-US" dirty="0" smtClean="0"/>
              <a:t>During the Battle of Antietam, Lee led his troops into Maryland in hopes of finding supplies</a:t>
            </a:r>
          </a:p>
          <a:p>
            <a:pPr lvl="2"/>
            <a:r>
              <a:rPr lang="en-US" dirty="0" smtClean="0"/>
              <a:t>After finding plans for the battle, Union troops met Confederate troops in the city of Sharpsburg.  This battle ended up being the single most bloody battle in the war, leaving 23,000 soldiers dead or wounded</a:t>
            </a:r>
          </a:p>
          <a:p>
            <a:r>
              <a:rPr lang="en-US" dirty="0" smtClean="0"/>
              <a:t>It was after the Union victory at Antietam that provided Lincoln with the appropriate springboard to deliver the </a:t>
            </a:r>
            <a:r>
              <a:rPr lang="en-US" dirty="0" smtClean="0">
                <a:solidFill>
                  <a:schemeClr val="bg1"/>
                </a:solidFill>
              </a:rPr>
              <a:t>emancipation proclamation</a:t>
            </a:r>
          </a:p>
          <a:p>
            <a:pPr lvl="1"/>
            <a:r>
              <a:rPr lang="en-US" dirty="0" smtClean="0"/>
              <a:t>The proclamation freed all of the slaves in the rebel states, strategically ignoring the slaves in the border states therefore ensuring further support from those states</a:t>
            </a:r>
            <a:endParaRPr lang="en-US" dirty="0"/>
          </a:p>
        </p:txBody>
      </p:sp>
    </p:spTree>
    <p:extLst>
      <p:ext uri="{BB962C8B-B14F-4D97-AF65-F5344CB8AC3E}">
        <p14:creationId xmlns:p14="http://schemas.microsoft.com/office/powerpoint/2010/main" val="3765593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African American’s Join the Fight</a:t>
            </a:r>
            <a:endParaRPr lang="en-US" dirty="0"/>
          </a:p>
        </p:txBody>
      </p:sp>
      <p:sp>
        <p:nvSpPr>
          <p:cNvPr id="3" name="Content Placeholder 2"/>
          <p:cNvSpPr>
            <a:spLocks noGrp="1"/>
          </p:cNvSpPr>
          <p:nvPr>
            <p:ph idx="1"/>
          </p:nvPr>
        </p:nvSpPr>
        <p:spPr/>
        <p:txBody>
          <a:bodyPr>
            <a:normAutofit/>
          </a:bodyPr>
          <a:lstStyle/>
          <a:p>
            <a:r>
              <a:rPr lang="en-US" dirty="0" smtClean="0"/>
              <a:t>After the Emancipation Proclamation, the Union allowed black troops to be recruited into the military.  This was facilitated by the </a:t>
            </a:r>
            <a:r>
              <a:rPr lang="en-US" dirty="0" smtClean="0">
                <a:solidFill>
                  <a:srgbClr val="00B0F0"/>
                </a:solidFill>
              </a:rPr>
              <a:t>militia act </a:t>
            </a:r>
            <a:r>
              <a:rPr lang="en-US" dirty="0" smtClean="0"/>
              <a:t>which mandated that black troops be allowed to serve in the military</a:t>
            </a:r>
          </a:p>
          <a:p>
            <a:pPr lvl="1"/>
            <a:r>
              <a:rPr lang="en-US" dirty="0" smtClean="0"/>
              <a:t>With this units such as the </a:t>
            </a:r>
            <a:r>
              <a:rPr lang="en-US" dirty="0" smtClean="0">
                <a:solidFill>
                  <a:srgbClr val="00B0F0"/>
                </a:solidFill>
              </a:rPr>
              <a:t>54</a:t>
            </a:r>
            <a:r>
              <a:rPr lang="en-US" baseline="30000" dirty="0" smtClean="0">
                <a:solidFill>
                  <a:srgbClr val="00B0F0"/>
                </a:solidFill>
              </a:rPr>
              <a:t>th</a:t>
            </a:r>
            <a:r>
              <a:rPr lang="en-US" dirty="0" smtClean="0">
                <a:solidFill>
                  <a:srgbClr val="00B0F0"/>
                </a:solidFill>
              </a:rPr>
              <a:t> Massachusetts Regiment </a:t>
            </a:r>
            <a:r>
              <a:rPr lang="en-US" dirty="0" smtClean="0"/>
              <a:t>were created</a:t>
            </a:r>
          </a:p>
          <a:p>
            <a:pPr lvl="1"/>
            <a:r>
              <a:rPr lang="en-US" dirty="0" smtClean="0"/>
              <a:t>This all black unit consisted of more than 180,000 African American soldiers</a:t>
            </a:r>
          </a:p>
          <a:p>
            <a:pPr lvl="2"/>
            <a:r>
              <a:rPr lang="en-US" dirty="0" smtClean="0"/>
              <a:t>Most of these troops spent the early part of their military career doing menial labor jobs that kept them out of battle</a:t>
            </a:r>
          </a:p>
          <a:p>
            <a:r>
              <a:rPr lang="en-US" dirty="0" smtClean="0"/>
              <a:t>Black troops were able to shine in battles such as the Battle of Port Hudson and the Battle of Fort Wagner</a:t>
            </a:r>
          </a:p>
          <a:p>
            <a:pPr lvl="1"/>
            <a:r>
              <a:rPr lang="en-US" dirty="0" smtClean="0"/>
              <a:t>In these battles African American troops were able to show their worthiness to help in the push to win the Civil War</a:t>
            </a:r>
          </a:p>
          <a:p>
            <a:pPr lvl="1"/>
            <a:r>
              <a:rPr lang="en-US" dirty="0" smtClean="0"/>
              <a:t>Many slaves had been abandoned allowing them to help the Northern armies in finding and growing food, scouting local areas, and it also allowed them to demand wages for their work or to flee to free parts of the country</a:t>
            </a:r>
          </a:p>
          <a:p>
            <a:pPr lvl="1"/>
            <a:endParaRPr lang="en-US" dirty="0"/>
          </a:p>
        </p:txBody>
      </p:sp>
    </p:spTree>
    <p:extLst>
      <p:ext uri="{BB962C8B-B14F-4D97-AF65-F5344CB8AC3E}">
        <p14:creationId xmlns:p14="http://schemas.microsoft.com/office/powerpoint/2010/main" val="2581190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2.bp.blogspot.com/-xiOe8TmesMo/T0Ail1_8PfI/AAAAAAAAAg0/FmE10ZaE-uA/s1600/54mass+cop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5340" y="0"/>
            <a:ext cx="8101320" cy="6041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839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Check</a:t>
            </a:r>
            <a:endParaRPr lang="en-US" dirty="0"/>
          </a:p>
        </p:txBody>
      </p:sp>
      <p:sp>
        <p:nvSpPr>
          <p:cNvPr id="3" name="Content Placeholder 2"/>
          <p:cNvSpPr>
            <a:spLocks noGrp="1"/>
          </p:cNvSpPr>
          <p:nvPr>
            <p:ph idx="1"/>
          </p:nvPr>
        </p:nvSpPr>
        <p:spPr/>
        <p:txBody>
          <a:bodyPr/>
          <a:lstStyle/>
          <a:p>
            <a:r>
              <a:rPr lang="en-US" dirty="0" smtClean="0"/>
              <a:t>Using evidence from the presentation, describe the consequences for the south regarding slavery.</a:t>
            </a:r>
          </a:p>
          <a:p>
            <a:r>
              <a:rPr lang="en-US" dirty="0" smtClean="0"/>
              <a:t>Using evidence from the presentation, describe the impact of African American’s on the Union war effort.</a:t>
            </a:r>
          </a:p>
          <a:p>
            <a:pPr marL="0" indent="0">
              <a:buNone/>
            </a:pPr>
            <a:endParaRPr lang="en-US" dirty="0"/>
          </a:p>
        </p:txBody>
      </p:sp>
    </p:spTree>
    <p:extLst>
      <p:ext uri="{BB962C8B-B14F-4D97-AF65-F5344CB8AC3E}">
        <p14:creationId xmlns:p14="http://schemas.microsoft.com/office/powerpoint/2010/main" val="421483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225</TotalTime>
  <Words>529</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Calibri Light</vt:lpstr>
      <vt:lpstr>Retrospect</vt:lpstr>
      <vt:lpstr>African Americans and the War</vt:lpstr>
      <vt:lpstr>Goals</vt:lpstr>
      <vt:lpstr>Warm-up:</vt:lpstr>
      <vt:lpstr>The Push Toward Emancipation</vt:lpstr>
      <vt:lpstr>Issues with Slaves</vt:lpstr>
      <vt:lpstr>Emancipation</vt:lpstr>
      <vt:lpstr>African American’s Join the Fight</vt:lpstr>
      <vt:lpstr>PowerPoint Presentation</vt:lpstr>
      <vt:lpstr>Standards Check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Americans and the War</dc:title>
  <dc:creator>moofish</dc:creator>
  <cp:lastModifiedBy>Daniel Cowgill</cp:lastModifiedBy>
  <cp:revision>12</cp:revision>
  <dcterms:created xsi:type="dcterms:W3CDTF">2014-03-28T17:42:27Z</dcterms:created>
  <dcterms:modified xsi:type="dcterms:W3CDTF">2015-08-14T17:29:18Z</dcterms:modified>
</cp:coreProperties>
</file>