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32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8/24/2015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8/24/2015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8/24/2015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8/24/2015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8/24/2015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8/24/2015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8/24/2015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8/24/2015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Reconstruction in the South</a:t>
            </a:r>
            <a:endParaRPr lang="en-US" dirty="0"/>
          </a:p>
        </p:txBody>
      </p:sp>
      <p:sp>
        <p:nvSpPr>
          <p:cNvPr id="3" name="Subtitle 2"/>
          <p:cNvSpPr>
            <a:spLocks noGrp="1"/>
          </p:cNvSpPr>
          <p:nvPr>
            <p:ph type="subTitle" idx="1"/>
          </p:nvPr>
        </p:nvSpPr>
        <p:spPr/>
        <p:txBody>
          <a:bodyPr/>
          <a:lstStyle/>
          <a:p>
            <a:r>
              <a:rPr lang="en-US" dirty="0" smtClean="0"/>
              <a:t>American History</a:t>
            </a:r>
            <a:endParaRPr lang="en-US" dirty="0"/>
          </a:p>
        </p:txBody>
      </p:sp>
    </p:spTree>
    <p:extLst>
      <p:ext uri="{BB962C8B-B14F-4D97-AF65-F5344CB8AC3E}">
        <p14:creationId xmlns:p14="http://schemas.microsoft.com/office/powerpoint/2010/main" val="3450085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r>
              <a:rPr lang="en-US" dirty="0" smtClean="0"/>
              <a:t>Students will be able to:</a:t>
            </a:r>
          </a:p>
          <a:p>
            <a:pPr lvl="1"/>
            <a:r>
              <a:rPr lang="en-US" dirty="0" smtClean="0"/>
              <a:t>Review the causes and consequences of the Civil War</a:t>
            </a:r>
          </a:p>
          <a:p>
            <a:pPr lvl="1"/>
            <a:r>
              <a:rPr lang="en-US" dirty="0" smtClean="0"/>
              <a:t>Assess the influence of significant people or groups on Reconstruction.</a:t>
            </a:r>
          </a:p>
          <a:p>
            <a:pPr lvl="1"/>
            <a:r>
              <a:rPr lang="en-US" dirty="0" smtClean="0"/>
              <a:t>Analyze the sharecropping system and debt peonage</a:t>
            </a:r>
          </a:p>
          <a:p>
            <a:pPr lvl="1"/>
            <a:r>
              <a:rPr lang="en-US" dirty="0" smtClean="0"/>
              <a:t>Analyze support for and resistance to civil rights for minorities</a:t>
            </a:r>
          </a:p>
          <a:p>
            <a:pPr lvl="1"/>
            <a:endParaRPr lang="en-US" dirty="0"/>
          </a:p>
          <a:p>
            <a:r>
              <a:rPr lang="en-US" dirty="0" smtClean="0"/>
              <a:t>Terms to Know:</a:t>
            </a:r>
          </a:p>
          <a:p>
            <a:pPr lvl="1"/>
            <a:r>
              <a:rPr lang="en-US" dirty="0" smtClean="0"/>
              <a:t>Scalawag, carpetbagger, segregation, integration, sharecropping, share-tenancy, tenant farming, Ku Klux Klan, Enforcement Acts</a:t>
            </a:r>
            <a:endParaRPr lang="en-US" dirty="0"/>
          </a:p>
        </p:txBody>
      </p:sp>
    </p:spTree>
    <p:extLst>
      <p:ext uri="{BB962C8B-B14F-4D97-AF65-F5344CB8AC3E}">
        <p14:creationId xmlns:p14="http://schemas.microsoft.com/office/powerpoint/2010/main" val="4235102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the South</a:t>
            </a:r>
            <a:endParaRPr lang="en-US" dirty="0"/>
          </a:p>
        </p:txBody>
      </p:sp>
      <p:sp>
        <p:nvSpPr>
          <p:cNvPr id="3" name="Content Placeholder 2"/>
          <p:cNvSpPr>
            <a:spLocks noGrp="1"/>
          </p:cNvSpPr>
          <p:nvPr>
            <p:ph idx="1"/>
          </p:nvPr>
        </p:nvSpPr>
        <p:spPr/>
        <p:txBody>
          <a:bodyPr/>
          <a:lstStyle/>
          <a:p>
            <a:r>
              <a:rPr lang="en-US" dirty="0" smtClean="0"/>
              <a:t>By 1870, all former Confederate states had met the requirements set forth by the Radical Republicans and had rejoined the Union</a:t>
            </a:r>
          </a:p>
          <a:p>
            <a:pPr lvl="1"/>
            <a:r>
              <a:rPr lang="en-US" dirty="0" smtClean="0"/>
              <a:t>Many blacks had begun to find success in their newly freed states</a:t>
            </a:r>
          </a:p>
          <a:p>
            <a:pPr lvl="2"/>
            <a:r>
              <a:rPr lang="en-US" dirty="0" smtClean="0"/>
              <a:t>Millions of blacks now had the right to vote, and many blacks were serving as school superintendents, sheriffs, mayors, coroners, police chiefs, and representatives in state legislatures</a:t>
            </a:r>
          </a:p>
          <a:p>
            <a:pPr lvl="2"/>
            <a:r>
              <a:rPr lang="en-US" dirty="0" smtClean="0"/>
              <a:t>This positions were won largely because many white voters were ineligible to vote because they refused to take an oath of loyalty to the Union or because they avoided the new constitutional conventions as to show their lack of support for the new governments</a:t>
            </a:r>
          </a:p>
          <a:p>
            <a:r>
              <a:rPr lang="en-US" dirty="0" smtClean="0"/>
              <a:t>The South also dealt with many cultural changes as well</a:t>
            </a:r>
          </a:p>
          <a:p>
            <a:pPr lvl="1"/>
            <a:r>
              <a:rPr lang="en-US" dirty="0" smtClean="0"/>
              <a:t>Scalawags, or those who supported black rights, were southerners who had largely been ignored in pre-war life, no fought to make freedmen’s life better in the new South</a:t>
            </a:r>
          </a:p>
          <a:p>
            <a:pPr lvl="1"/>
            <a:r>
              <a:rPr lang="en-US" dirty="0" smtClean="0"/>
              <a:t>The south also dealt with carpetbaggers, who carried their worldly possessions in bags made of cloth</a:t>
            </a:r>
          </a:p>
          <a:p>
            <a:pPr lvl="2"/>
            <a:r>
              <a:rPr lang="en-US" dirty="0" smtClean="0"/>
              <a:t>These individuals came to the south to buy up cheap land in order to seek their fortunes</a:t>
            </a:r>
          </a:p>
          <a:p>
            <a:pPr lvl="2"/>
            <a:r>
              <a:rPr lang="en-US" dirty="0" smtClean="0"/>
              <a:t>Sothern's largely took offense to these people and fought against the change that these individuals sought to bring to the south</a:t>
            </a:r>
            <a:endParaRPr lang="en-US" dirty="0"/>
          </a:p>
        </p:txBody>
      </p:sp>
    </p:spTree>
    <p:extLst>
      <p:ext uri="{BB962C8B-B14F-4D97-AF65-F5344CB8AC3E}">
        <p14:creationId xmlns:p14="http://schemas.microsoft.com/office/powerpoint/2010/main" val="688635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Failures of Reconstruction</a:t>
            </a:r>
            <a:endParaRPr lang="en-US" dirty="0"/>
          </a:p>
        </p:txBody>
      </p:sp>
      <p:sp>
        <p:nvSpPr>
          <p:cNvPr id="3" name="Content Placeholder 2"/>
          <p:cNvSpPr>
            <a:spLocks noGrp="1"/>
          </p:cNvSpPr>
          <p:nvPr>
            <p:ph idx="1"/>
          </p:nvPr>
        </p:nvSpPr>
        <p:spPr/>
        <p:txBody>
          <a:bodyPr>
            <a:normAutofit lnSpcReduction="10000"/>
          </a:bodyPr>
          <a:lstStyle/>
          <a:p>
            <a:r>
              <a:rPr lang="en-US" dirty="0" smtClean="0"/>
              <a:t>While the Radical Republicans had sought equality for African Americans, they had not sought the same time of protections for women</a:t>
            </a:r>
          </a:p>
          <a:p>
            <a:pPr lvl="1"/>
            <a:r>
              <a:rPr lang="en-US" dirty="0" smtClean="0"/>
              <a:t>It was felt that trying to get Americans to support women’s rights and black rights at the same time was infeasible </a:t>
            </a:r>
          </a:p>
          <a:p>
            <a:r>
              <a:rPr lang="en-US" dirty="0" smtClean="0"/>
              <a:t>The south was able to establish school’s for blacks, these schools were however segregated from the rest of the white population</a:t>
            </a:r>
          </a:p>
          <a:p>
            <a:pPr lvl="1"/>
            <a:r>
              <a:rPr lang="en-US" dirty="0" smtClean="0"/>
              <a:t>This was done because most Republicans and almost all Democrats disliked the idea that schools should be racially integrated</a:t>
            </a:r>
          </a:p>
          <a:p>
            <a:r>
              <a:rPr lang="en-US" dirty="0" smtClean="0"/>
              <a:t>Even with the establishment of schools in the south, most southerners remained illiterate</a:t>
            </a:r>
          </a:p>
          <a:p>
            <a:pPr lvl="1"/>
            <a:r>
              <a:rPr lang="en-US" dirty="0" smtClean="0"/>
              <a:t>The south also lagged behind the north in quality of health care, infrastructure, housing, and economic production</a:t>
            </a:r>
          </a:p>
          <a:p>
            <a:pPr lvl="1"/>
            <a:r>
              <a:rPr lang="en-US" dirty="0" smtClean="0"/>
              <a:t>The south also dealt with extremely corrupt government as officials took bribes from those looking to take advantage of the southern struggle</a:t>
            </a:r>
          </a:p>
          <a:p>
            <a:pPr lvl="2"/>
            <a:endParaRPr lang="en-US" dirty="0" smtClean="0"/>
          </a:p>
          <a:p>
            <a:pPr lvl="1"/>
            <a:endParaRPr lang="en-US" dirty="0"/>
          </a:p>
        </p:txBody>
      </p:sp>
    </p:spTree>
    <p:extLst>
      <p:ext uri="{BB962C8B-B14F-4D97-AF65-F5344CB8AC3E}">
        <p14:creationId xmlns:p14="http://schemas.microsoft.com/office/powerpoint/2010/main" val="551695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 Peoples</a:t>
            </a:r>
            <a:endParaRPr lang="en-US" dirty="0"/>
          </a:p>
        </p:txBody>
      </p:sp>
      <p:sp>
        <p:nvSpPr>
          <p:cNvPr id="3" name="Content Placeholder 2"/>
          <p:cNvSpPr>
            <a:spLocks noGrp="1"/>
          </p:cNvSpPr>
          <p:nvPr>
            <p:ph idx="1"/>
          </p:nvPr>
        </p:nvSpPr>
        <p:spPr/>
        <p:txBody>
          <a:bodyPr/>
          <a:lstStyle/>
          <a:p>
            <a:r>
              <a:rPr lang="en-US" dirty="0" smtClean="0"/>
              <a:t>With newly freed status, African Americans took on a wide variety of roles</a:t>
            </a:r>
          </a:p>
          <a:p>
            <a:pPr lvl="1"/>
            <a:r>
              <a:rPr lang="en-US" dirty="0" smtClean="0"/>
              <a:t>Many newly freed blacks continued to work on the plantations that they had been slaves on</a:t>
            </a:r>
          </a:p>
          <a:p>
            <a:pPr lvl="1"/>
            <a:r>
              <a:rPr lang="en-US" dirty="0" smtClean="0"/>
              <a:t>This was done under the concept of sharecropping</a:t>
            </a:r>
          </a:p>
          <a:p>
            <a:pPr lvl="2"/>
            <a:r>
              <a:rPr lang="en-US" dirty="0" smtClean="0"/>
              <a:t>In this system, </a:t>
            </a:r>
            <a:r>
              <a:rPr lang="en-US" dirty="0"/>
              <a:t>f</a:t>
            </a:r>
            <a:r>
              <a:rPr lang="en-US" dirty="0" smtClean="0"/>
              <a:t>armers were provided with seeds and tools by the plantation owner</a:t>
            </a:r>
          </a:p>
          <a:p>
            <a:pPr lvl="2"/>
            <a:r>
              <a:rPr lang="en-US" dirty="0" smtClean="0"/>
              <a:t>The plantation owner would also control what was to be grown on the land</a:t>
            </a:r>
          </a:p>
          <a:p>
            <a:pPr lvl="2"/>
            <a:r>
              <a:rPr lang="en-US" dirty="0" smtClean="0"/>
              <a:t>The farmer then paid the farmer back with a share of the crops</a:t>
            </a:r>
          </a:p>
          <a:p>
            <a:pPr lvl="3"/>
            <a:r>
              <a:rPr lang="en-US" dirty="0" smtClean="0"/>
              <a:t>This ostensibly lead to a new version of slavery, as the sharecroppers almost always owed more than they could produce on their portion of land, preventing them from ever moving</a:t>
            </a:r>
          </a:p>
          <a:p>
            <a:r>
              <a:rPr lang="en-US" dirty="0" smtClean="0"/>
              <a:t>Other newly freed individuals became tenant farmers</a:t>
            </a:r>
          </a:p>
          <a:p>
            <a:pPr lvl="1"/>
            <a:r>
              <a:rPr lang="en-US" dirty="0" smtClean="0"/>
              <a:t>In this arrangement, tenants paid cash rent to a landowner and then was free to choose and manage his own land and crop</a:t>
            </a:r>
          </a:p>
        </p:txBody>
      </p:sp>
    </p:spTree>
    <p:extLst>
      <p:ext uri="{BB962C8B-B14F-4D97-AF65-F5344CB8AC3E}">
        <p14:creationId xmlns:p14="http://schemas.microsoft.com/office/powerpoint/2010/main" val="1656842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 Peoples</a:t>
            </a:r>
            <a:endParaRPr lang="en-US" dirty="0"/>
          </a:p>
        </p:txBody>
      </p:sp>
      <p:sp>
        <p:nvSpPr>
          <p:cNvPr id="3" name="Content Placeholder 2"/>
          <p:cNvSpPr>
            <a:spLocks noGrp="1"/>
          </p:cNvSpPr>
          <p:nvPr>
            <p:ph idx="1"/>
          </p:nvPr>
        </p:nvSpPr>
        <p:spPr/>
        <p:txBody>
          <a:bodyPr/>
          <a:lstStyle/>
          <a:p>
            <a:r>
              <a:rPr lang="en-US" dirty="0" smtClean="0"/>
              <a:t>Other newly freemen took to the cities to establish new lives</a:t>
            </a:r>
          </a:p>
          <a:p>
            <a:pPr lvl="1"/>
            <a:r>
              <a:rPr lang="en-US" dirty="0" smtClean="0"/>
              <a:t>Those skilled laborers, found work as carpenters, blacksmiths, cooks, or house servants</a:t>
            </a:r>
          </a:p>
          <a:p>
            <a:pPr lvl="1"/>
            <a:r>
              <a:rPr lang="en-US" dirty="0" smtClean="0"/>
              <a:t>Most black workers however, dealt with the poor working conditions and room and board conditions that they had faced as slaves</a:t>
            </a:r>
          </a:p>
          <a:p>
            <a:r>
              <a:rPr lang="en-US" dirty="0" smtClean="0"/>
              <a:t>The Freedmen’s Bureau greatly helped newly freed slaves in their post slavery lives</a:t>
            </a:r>
          </a:p>
          <a:p>
            <a:pPr lvl="1"/>
            <a:r>
              <a:rPr lang="en-US" dirty="0" smtClean="0"/>
              <a:t>The Freedmen’s Bureau established schools that helped blacks develop literacy skills </a:t>
            </a:r>
          </a:p>
          <a:p>
            <a:pPr lvl="1"/>
            <a:r>
              <a:rPr lang="en-US" dirty="0" smtClean="0"/>
              <a:t>Black colleges were also created in order to help raise the education of African Americans throughout the south</a:t>
            </a:r>
          </a:p>
          <a:p>
            <a:r>
              <a:rPr lang="en-US" dirty="0" smtClean="0"/>
              <a:t>Black churches were also created in many cities</a:t>
            </a:r>
          </a:p>
          <a:p>
            <a:pPr lvl="1"/>
            <a:r>
              <a:rPr lang="en-US" dirty="0" smtClean="0"/>
              <a:t>These churches also helped to educate newly freed slaves</a:t>
            </a:r>
          </a:p>
          <a:p>
            <a:pPr lvl="1"/>
            <a:r>
              <a:rPr lang="en-US" dirty="0" smtClean="0"/>
              <a:t>These churches also became gather places for civil rights rallies and were a boon for African American culture</a:t>
            </a:r>
            <a:endParaRPr lang="en-US" dirty="0"/>
          </a:p>
        </p:txBody>
      </p:sp>
    </p:spTree>
    <p:extLst>
      <p:ext uri="{BB962C8B-B14F-4D97-AF65-F5344CB8AC3E}">
        <p14:creationId xmlns:p14="http://schemas.microsoft.com/office/powerpoint/2010/main" val="2386975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Fighting Against Black Rights</a:t>
            </a:r>
            <a:endParaRPr lang="en-US" dirty="0"/>
          </a:p>
        </p:txBody>
      </p:sp>
      <p:sp>
        <p:nvSpPr>
          <p:cNvPr id="3" name="Content Placeholder 2"/>
          <p:cNvSpPr>
            <a:spLocks noGrp="1"/>
          </p:cNvSpPr>
          <p:nvPr>
            <p:ph idx="1"/>
          </p:nvPr>
        </p:nvSpPr>
        <p:spPr/>
        <p:txBody>
          <a:bodyPr/>
          <a:lstStyle/>
          <a:p>
            <a:r>
              <a:rPr lang="en-US" dirty="0" smtClean="0"/>
              <a:t>Many organizations were formed in order to fight against black rights in the United States</a:t>
            </a:r>
          </a:p>
          <a:p>
            <a:pPr lvl="1"/>
            <a:r>
              <a:rPr lang="en-US" dirty="0" smtClean="0"/>
              <a:t>The Ku Klux Klan was one of the most visible hate groups formed in era of Reconstruction</a:t>
            </a:r>
          </a:p>
          <a:p>
            <a:pPr lvl="1"/>
            <a:r>
              <a:rPr lang="en-US" dirty="0" smtClean="0"/>
              <a:t>Klan members burned the homes, schools and churches of African Americans and those who supported their rights</a:t>
            </a:r>
          </a:p>
          <a:p>
            <a:pPr lvl="1"/>
            <a:r>
              <a:rPr lang="en-US" dirty="0" smtClean="0"/>
              <a:t>They also beat, maimed, and killed those who supported black rights</a:t>
            </a:r>
          </a:p>
          <a:p>
            <a:r>
              <a:rPr lang="en-US" dirty="0" smtClean="0"/>
              <a:t>In order to try and suppress the power of groups like the KKK, the U.S. Congress passed the Enforcement Acts</a:t>
            </a:r>
          </a:p>
          <a:p>
            <a:pPr lvl="1"/>
            <a:r>
              <a:rPr lang="en-US" dirty="0" smtClean="0"/>
              <a:t>These acts made it a federal offense to interfere with a citizen’s right to vote</a:t>
            </a:r>
          </a:p>
          <a:p>
            <a:pPr lvl="1"/>
            <a:r>
              <a:rPr lang="en-US" dirty="0" smtClean="0"/>
              <a:t>This however did not stop the violence from taking place both in the community and at the </a:t>
            </a:r>
            <a:r>
              <a:rPr lang="en-US" smtClean="0"/>
              <a:t>polling place</a:t>
            </a:r>
            <a:endParaRPr lang="en-US" dirty="0"/>
          </a:p>
        </p:txBody>
      </p:sp>
    </p:spTree>
    <p:extLst>
      <p:ext uri="{BB962C8B-B14F-4D97-AF65-F5344CB8AC3E}">
        <p14:creationId xmlns:p14="http://schemas.microsoft.com/office/powerpoint/2010/main" val="136004180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57</TotalTime>
  <Words>825</Words>
  <Application>Microsoft Office PowerPoint</Application>
  <PresentationFormat>Widescreen</PresentationFormat>
  <Paragraphs>57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Calibri Light</vt:lpstr>
      <vt:lpstr>Retrospect</vt:lpstr>
      <vt:lpstr>Reconstruction in the South</vt:lpstr>
      <vt:lpstr>Goals</vt:lpstr>
      <vt:lpstr>Changes in the South</vt:lpstr>
      <vt:lpstr>Failures of Reconstruction</vt:lpstr>
      <vt:lpstr>Freed Peoples</vt:lpstr>
      <vt:lpstr>Freed Peoples</vt:lpstr>
      <vt:lpstr>Fighting Against Black Rights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Reconstruction in the South</dc:title>
  <dc:creator>Daniel Cowgill</dc:creator>
  <cp:lastModifiedBy>Daniel Cowgill</cp:lastModifiedBy>
  <cp:revision>12</cp:revision>
  <dcterms:created xsi:type="dcterms:W3CDTF">2015-08-24T11:55:31Z</dcterms:created>
  <dcterms:modified xsi:type="dcterms:W3CDTF">2015-08-24T12:53:14Z</dcterms:modified>
</cp:coreProperties>
</file>