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266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557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374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636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96DFF08F-DC6B-4601-B491-B0F83F6DD2DA}" type="datetimeFigureOut">
              <a:rPr lang="en-US" smtClean="0"/>
              <a:pPr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062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766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560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487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993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586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9/21/2015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023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265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Westward Expansion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American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964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be able to:</a:t>
            </a:r>
          </a:p>
          <a:p>
            <a:pPr lvl="1"/>
            <a:r>
              <a:rPr lang="en-US" dirty="0" smtClean="0"/>
              <a:t>Compare nonviolent and violent approaches used to achieve civil rights</a:t>
            </a:r>
          </a:p>
          <a:p>
            <a:pPr lvl="1"/>
            <a:r>
              <a:rPr lang="en-US" dirty="0" smtClean="0"/>
              <a:t>Use geographic terms and tools to analyze the effects of immigration</a:t>
            </a:r>
          </a:p>
          <a:p>
            <a:pPr lvl="1"/>
            <a:endParaRPr lang="en-US" dirty="0"/>
          </a:p>
          <a:p>
            <a:r>
              <a:rPr lang="en-US" dirty="0" smtClean="0"/>
              <a:t>Terms to Know:</a:t>
            </a:r>
          </a:p>
          <a:p>
            <a:pPr lvl="1"/>
            <a:r>
              <a:rPr lang="en-US" dirty="0" smtClean="0"/>
              <a:t>Reservation, Sand Creek Massacre, Sitting Bull, Battle of the Little Big Horn, Chief Joseph, Wounded Knee, assimilate, Dawes General Allotment 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150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Native Americans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Despite the American perception after the Civil War, Native Americans embraced different belief systems, language, and ways of life</a:t>
            </a:r>
          </a:p>
          <a:p>
            <a:pPr lvl="1"/>
            <a:r>
              <a:rPr lang="en-US" dirty="0" smtClean="0"/>
              <a:t>Geography often influenced the cultural diversity of Native Americans</a:t>
            </a:r>
          </a:p>
          <a:p>
            <a:pPr lvl="2"/>
            <a:r>
              <a:rPr lang="en-US" dirty="0" smtClean="0"/>
              <a:t>Depending on the location and climate where Natives lived, they hunted, gathered, fished, farmed, and some where even nomads, following their food source from one place to the next</a:t>
            </a:r>
          </a:p>
          <a:p>
            <a:pPr lvl="1"/>
            <a:r>
              <a:rPr lang="en-US" dirty="0" smtClean="0"/>
              <a:t>Despite living in varied ways, all Natives saw themselves as part of nature</a:t>
            </a:r>
          </a:p>
          <a:p>
            <a:pPr lvl="2"/>
            <a:r>
              <a:rPr lang="en-US" dirty="0" smtClean="0"/>
              <a:t>This required treating all living things with respect and </a:t>
            </a:r>
            <a:r>
              <a:rPr lang="en-US" dirty="0" err="1" smtClean="0"/>
              <a:t>defference</a:t>
            </a: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80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movement of white citizens into the west throughout the 1800’s challenged the sovereignty of the Natives</a:t>
            </a:r>
          </a:p>
          <a:p>
            <a:pPr lvl="1"/>
            <a:r>
              <a:rPr lang="en-US" dirty="0" smtClean="0"/>
              <a:t>Despite various agreements with the American government that established boundaries between white and Native Americans, settlers continued to take over what had been established as Indian Territory</a:t>
            </a:r>
          </a:p>
          <a:p>
            <a:r>
              <a:rPr lang="en-US" dirty="0" smtClean="0"/>
              <a:t>By the 1860’s Indians were forced onto separate </a:t>
            </a:r>
            <a:r>
              <a:rPr lang="en-US" dirty="0" smtClean="0">
                <a:solidFill>
                  <a:srgbClr val="00B0F0"/>
                </a:solidFill>
              </a:rPr>
              <a:t>reservations</a:t>
            </a:r>
          </a:p>
          <a:p>
            <a:pPr lvl="1"/>
            <a:r>
              <a:rPr lang="en-US" dirty="0" smtClean="0"/>
              <a:t>Reservations are areas set aside by the government for the sole use of Indians</a:t>
            </a:r>
          </a:p>
          <a:p>
            <a:pPr lvl="2"/>
            <a:r>
              <a:rPr lang="en-US" dirty="0" smtClean="0"/>
              <a:t>This freed up land to allow white citizens to find resources such as gold and silver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571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rapid advancement of white settlers into the west caused great conflict with Native Americans</a:t>
            </a:r>
          </a:p>
          <a:p>
            <a:pPr lvl="1"/>
            <a:r>
              <a:rPr lang="en-US" dirty="0" smtClean="0"/>
              <a:t>Throughout the Civil War, settlements in the mid-west were attacked by the Sioux</a:t>
            </a:r>
          </a:p>
          <a:p>
            <a:pPr lvl="2"/>
            <a:r>
              <a:rPr lang="en-US" dirty="0" smtClean="0"/>
              <a:t>The Sioux were defeated and pushed into Minnesota </a:t>
            </a:r>
          </a:p>
          <a:p>
            <a:pPr lvl="1"/>
            <a:r>
              <a:rPr lang="en-US" dirty="0" smtClean="0"/>
              <a:t>Because of these battles other Plains Indians began attacking the settlers pouring into the west</a:t>
            </a:r>
          </a:p>
          <a:p>
            <a:pPr lvl="2"/>
            <a:r>
              <a:rPr lang="en-US" dirty="0" smtClean="0"/>
              <a:t>As a result the Colorado militia fired upon unarmed Cheyenne and Arapahao Indians killing men, women, and children</a:t>
            </a:r>
          </a:p>
          <a:p>
            <a:pPr lvl="2"/>
            <a:r>
              <a:rPr lang="en-US" dirty="0" smtClean="0"/>
              <a:t>This action became known as the </a:t>
            </a:r>
            <a:r>
              <a:rPr lang="en-US" dirty="0" smtClean="0">
                <a:solidFill>
                  <a:srgbClr val="00B0F0"/>
                </a:solidFill>
              </a:rPr>
              <a:t>Sand Creek Massacre</a:t>
            </a:r>
          </a:p>
          <a:p>
            <a:pPr lvl="3"/>
            <a:r>
              <a:rPr lang="en-US" dirty="0" smtClean="0"/>
              <a:t>These actions caused more battles between the settlers and the Natives</a:t>
            </a:r>
          </a:p>
        </p:txBody>
      </p:sp>
    </p:spTree>
    <p:extLst>
      <p:ext uri="{BB962C8B-B14F-4D97-AF65-F5344CB8AC3E}">
        <p14:creationId xmlns:p14="http://schemas.microsoft.com/office/powerpoint/2010/main" val="304906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Battle of the Little </a:t>
            </a:r>
            <a:r>
              <a:rPr lang="en-US" dirty="0" smtClean="0">
                <a:solidFill>
                  <a:srgbClr val="00B0F0"/>
                </a:solidFill>
              </a:rPr>
              <a:t>Big </a:t>
            </a:r>
            <a:r>
              <a:rPr lang="en-US" dirty="0">
                <a:solidFill>
                  <a:srgbClr val="00B0F0"/>
                </a:solidFill>
              </a:rPr>
              <a:t>H</a:t>
            </a:r>
            <a:r>
              <a:rPr lang="en-US" dirty="0" smtClean="0">
                <a:solidFill>
                  <a:srgbClr val="00B0F0"/>
                </a:solidFill>
              </a:rPr>
              <a:t>orn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1875 the lure of gold brought prospectors onto Sioux hunting grounds</a:t>
            </a:r>
          </a:p>
          <a:p>
            <a:pPr lvl="1"/>
            <a:r>
              <a:rPr lang="en-US" dirty="0" smtClean="0"/>
              <a:t>The Sioux were led by chiefs Crazy Horse and </a:t>
            </a:r>
            <a:r>
              <a:rPr lang="en-US" dirty="0" smtClean="0">
                <a:solidFill>
                  <a:srgbClr val="00B0F0"/>
                </a:solidFill>
              </a:rPr>
              <a:t>Sitting Bull </a:t>
            </a:r>
            <a:r>
              <a:rPr lang="en-US" dirty="0" smtClean="0"/>
              <a:t>and they commanded well trained fighting force determined to drive out the US army</a:t>
            </a:r>
          </a:p>
          <a:p>
            <a:r>
              <a:rPr lang="en-US" dirty="0" smtClean="0"/>
              <a:t>In 1876 U.S. Colonel George Custer ordered a charge that sent 250 of his men against 2000 Indians</a:t>
            </a:r>
          </a:p>
          <a:p>
            <a:pPr lvl="1"/>
            <a:r>
              <a:rPr lang="en-US" dirty="0" smtClean="0"/>
              <a:t>Crazy Horse led the charge against Custer and killed all 250 of his men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484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Chief Joseph and 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West the government decided to move the Nez </a:t>
            </a:r>
            <a:r>
              <a:rPr lang="en-US" dirty="0" err="1" smtClean="0"/>
              <a:t>Perc</a:t>
            </a:r>
            <a:r>
              <a:rPr lang="en-US" dirty="0" err="1"/>
              <a:t>e</a:t>
            </a:r>
            <a:r>
              <a:rPr lang="en-US" dirty="0" err="1" smtClean="0"/>
              <a:t>s</a:t>
            </a:r>
            <a:r>
              <a:rPr lang="en-US" dirty="0" smtClean="0"/>
              <a:t> to a smaller reservation to make room for white settlers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Chief Joseph </a:t>
            </a:r>
            <a:r>
              <a:rPr lang="en-US" dirty="0" smtClean="0"/>
              <a:t>then led a group of refugees on a trek of more than 1300 miles as they tried to avoid U.S. troops and the forced relocation</a:t>
            </a:r>
          </a:p>
          <a:p>
            <a:pPr lvl="1"/>
            <a:r>
              <a:rPr lang="en-US" dirty="0" smtClean="0"/>
              <a:t>Once caught, just short of the Canadian border, Chief Joseph surrendered saying “I will fight no more forever”</a:t>
            </a:r>
          </a:p>
          <a:p>
            <a:r>
              <a:rPr lang="en-US" dirty="0" smtClean="0"/>
              <a:t>Many </a:t>
            </a:r>
            <a:r>
              <a:rPr lang="en-US" dirty="0"/>
              <a:t>battles and fights took place between the Natives and White Settlers, but due to superior military technology, the United States was successful in forcing Natives onto reservations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336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Assimilation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reservation system had been a failure of policy</a:t>
            </a:r>
          </a:p>
          <a:p>
            <a:pPr lvl="1"/>
            <a:r>
              <a:rPr lang="en-US" dirty="0" smtClean="0"/>
              <a:t>It was the hope of policy makers that as the buffalo became extinct, Indians would settle and become farmers</a:t>
            </a:r>
          </a:p>
          <a:p>
            <a:pPr lvl="2"/>
            <a:r>
              <a:rPr lang="en-US" dirty="0" smtClean="0"/>
              <a:t>They hoped that this would help them </a:t>
            </a:r>
            <a:r>
              <a:rPr lang="en-US" dirty="0" smtClean="0">
                <a:solidFill>
                  <a:srgbClr val="00B0F0"/>
                </a:solidFill>
              </a:rPr>
              <a:t>assimilate</a:t>
            </a:r>
            <a:r>
              <a:rPr lang="en-US" dirty="0" smtClean="0"/>
              <a:t> into national life by adopting the culture and civilization of whites</a:t>
            </a:r>
          </a:p>
          <a:p>
            <a:r>
              <a:rPr lang="en-US" dirty="0" smtClean="0"/>
              <a:t>In 1887 the U.S. Congress passed the </a:t>
            </a:r>
            <a:r>
              <a:rPr lang="en-US" dirty="0" smtClean="0">
                <a:solidFill>
                  <a:srgbClr val="00B0F0"/>
                </a:solidFill>
              </a:rPr>
              <a:t>Dawes General Allotment Act</a:t>
            </a:r>
          </a:p>
          <a:p>
            <a:pPr lvl="1"/>
            <a:r>
              <a:rPr lang="en-US" dirty="0" smtClean="0"/>
              <a:t>This act replaced the reservation system with an allotment system</a:t>
            </a:r>
          </a:p>
          <a:p>
            <a:pPr lvl="1"/>
            <a:r>
              <a:rPr lang="en-US" dirty="0" smtClean="0"/>
              <a:t>Each Indian family was granted a 160-Acre farmstead as it was looked as enough land to support a family</a:t>
            </a:r>
          </a:p>
          <a:p>
            <a:pPr lvl="2"/>
            <a:r>
              <a:rPr lang="en-US" dirty="0" smtClean="0"/>
              <a:t>Because of the climate though, this was not enough</a:t>
            </a:r>
          </a:p>
          <a:p>
            <a:pPr lvl="1"/>
            <a:r>
              <a:rPr lang="en-US" dirty="0" smtClean="0"/>
              <a:t>The act stated that the land could not be sold or transferred from the receiving family for 25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7360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31</TotalTime>
  <Words>635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Georgia</vt:lpstr>
      <vt:lpstr>Trebuchet MS</vt:lpstr>
      <vt:lpstr>Wingdings</vt:lpstr>
      <vt:lpstr>Wood Type</vt:lpstr>
      <vt:lpstr>Westward Expansion</vt:lpstr>
      <vt:lpstr>Goals</vt:lpstr>
      <vt:lpstr>Native Americans</vt:lpstr>
      <vt:lpstr>Settlers</vt:lpstr>
      <vt:lpstr>Clashes</vt:lpstr>
      <vt:lpstr>Battle of the Little Big Horn</vt:lpstr>
      <vt:lpstr>Chief Joseph and the end</vt:lpstr>
      <vt:lpstr>Assimilation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Westward Expansion</dc:title>
  <dc:creator>Daniel Cowgill</dc:creator>
  <cp:lastModifiedBy>Daniel Cowgill</cp:lastModifiedBy>
  <cp:revision>5</cp:revision>
  <dcterms:created xsi:type="dcterms:W3CDTF">2013-09-13T13:30:46Z</dcterms:created>
  <dcterms:modified xsi:type="dcterms:W3CDTF">2015-09-21T11:30:10Z</dcterms:modified>
</cp:coreProperties>
</file>