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09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1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8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46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7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2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0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2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5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2805BB-F75C-4D24-AC50-949889EE48D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052C5EC-D50F-469A-9290-620762B6ACB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11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During the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75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for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of the wealth that southern planters possessed was not liquid</a:t>
            </a:r>
          </a:p>
          <a:p>
            <a:pPr lvl="1"/>
            <a:r>
              <a:rPr lang="en-US" dirty="0" smtClean="0"/>
              <a:t>Southern planters had 3 million slaves and their property, but very little other currency</a:t>
            </a:r>
          </a:p>
          <a:p>
            <a:r>
              <a:rPr lang="en-US" dirty="0" smtClean="0"/>
              <a:t>To do with their mounting economic issues, Confederate troops had to scrounge for food and supplies</a:t>
            </a:r>
          </a:p>
          <a:p>
            <a:pPr lvl="1"/>
            <a:r>
              <a:rPr lang="en-US" dirty="0" smtClean="0"/>
              <a:t>This often meant stealing Union weapons, food and supplies when possible</a:t>
            </a:r>
          </a:p>
          <a:p>
            <a:r>
              <a:rPr lang="en-US" dirty="0" smtClean="0"/>
              <a:t>The south also had issues with collecting taxes and import duties as many refused to pay</a:t>
            </a:r>
          </a:p>
          <a:p>
            <a:pPr lvl="1"/>
            <a:r>
              <a:rPr lang="en-US" dirty="0" smtClean="0"/>
              <a:t>The Confederate money also lacked value, and because of the number of bills printed and the lack of a physical gold or silver backing the value of their money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rgbClr val="00B0F0"/>
                </a:solidFill>
              </a:rPr>
              <a:t> inflation </a:t>
            </a:r>
            <a:r>
              <a:rPr lang="en-US" dirty="0" smtClean="0"/>
              <a:t>ran rampant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Soldiers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About 50% of Northern men of fighting age and about 80% of Southern men of fighting age took part in the civil war</a:t>
            </a:r>
          </a:p>
          <a:p>
            <a:pPr lvl="1"/>
            <a:r>
              <a:rPr lang="en-US" dirty="0" smtClean="0"/>
              <a:t>Soldiers often had to deal with the boredom of travel and homesickness while also having to deal with the fear of death, poor drinking water</a:t>
            </a:r>
          </a:p>
          <a:p>
            <a:r>
              <a:rPr lang="en-US" dirty="0" smtClean="0"/>
              <a:t>New weapons caused severe wounds that maimed many individuals</a:t>
            </a:r>
          </a:p>
          <a:p>
            <a:pPr lvl="1"/>
            <a:r>
              <a:rPr lang="en-US" dirty="0" smtClean="0"/>
              <a:t>The most frequent course of treatment was amputation</a:t>
            </a:r>
          </a:p>
          <a:p>
            <a:pPr lvl="1"/>
            <a:r>
              <a:rPr lang="en-US" dirty="0" smtClean="0"/>
              <a:t>Despite the dangers of injury, infection was the main danger</a:t>
            </a:r>
          </a:p>
          <a:p>
            <a:pPr lvl="2"/>
            <a:r>
              <a:rPr lang="en-US" dirty="0" smtClean="0"/>
              <a:t>For every soldier killed in battle, two died of disease</a:t>
            </a:r>
          </a:p>
          <a:p>
            <a:r>
              <a:rPr lang="en-US" dirty="0" smtClean="0"/>
              <a:t>POW camps were also in horrendous conditions, especially in the south</a:t>
            </a:r>
          </a:p>
          <a:p>
            <a:pPr lvl="1"/>
            <a:r>
              <a:rPr lang="en-US" dirty="0" smtClean="0"/>
              <a:t>Because Southern troops were already having a hard time finding food for themselves, they had little incentive to find food for their prisoners</a:t>
            </a:r>
          </a:p>
          <a:p>
            <a:pPr lvl="1"/>
            <a:r>
              <a:rPr lang="en-US" dirty="0" smtClean="0"/>
              <a:t>This lead to thousands of POWs dying of malnutrition and disease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9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and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women were able to take over family business, farms, and plantations while their husbands and sons went off to war</a:t>
            </a:r>
          </a:p>
          <a:p>
            <a:pPr lvl="1"/>
            <a:r>
              <a:rPr lang="en-US" dirty="0" smtClean="0"/>
              <a:t>Women were also able to help in military camps as nurses and house keepers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Clara Barton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pushed to collect medical supplies to personally help wounded soldiers in battle</a:t>
            </a:r>
          </a:p>
          <a:p>
            <a:pPr lvl="1"/>
            <a:r>
              <a:rPr lang="en-US" dirty="0" smtClean="0"/>
              <a:t>Clara Barton went on to help wounded soldiers In many European Battles</a:t>
            </a:r>
          </a:p>
          <a:p>
            <a:pPr lvl="1"/>
            <a:r>
              <a:rPr lang="en-US" dirty="0" smtClean="0"/>
              <a:t>She was eventually responsible for the creation of the Red Cross, an organization dedicated to helping people survive and rebuild after disastrous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576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Civil War impact the lives of civilians and of soldiers?</a:t>
            </a:r>
          </a:p>
          <a:p>
            <a:r>
              <a:rPr lang="en-US" dirty="0" smtClean="0"/>
              <a:t>What role did women play in the events of </a:t>
            </a:r>
            <a:r>
              <a:rPr lang="en-US" smtClean="0"/>
              <a:t>the Civil War?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Analyze how images may be used to interpret the past</a:t>
            </a:r>
          </a:p>
          <a:p>
            <a:pPr lvl="1"/>
            <a:r>
              <a:rPr lang="en-US" dirty="0" smtClean="0"/>
              <a:t>Review the causes and consequences of the Civil War</a:t>
            </a:r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/>
              <a:t>Income Tax, bond, Homestead Act, Conscription, Copperhead, Habeas Corpus, Inflation, Clara Barton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6338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642" y="58844"/>
            <a:ext cx="7958356" cy="679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94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Civil War had a major impact on the Northern economy</a:t>
            </a:r>
          </a:p>
          <a:p>
            <a:pPr lvl="1"/>
            <a:r>
              <a:rPr lang="en-US" dirty="0" smtClean="0"/>
              <a:t>Demands for goods such as clothing, arms, and other war supplies dramatically rose</a:t>
            </a:r>
          </a:p>
          <a:p>
            <a:pPr lvl="1"/>
            <a:r>
              <a:rPr lang="en-US" dirty="0" smtClean="0"/>
              <a:t>This led to the greater mechanization of industry, allowing for factories to meet the needs of demand</a:t>
            </a:r>
          </a:p>
          <a:p>
            <a:r>
              <a:rPr lang="en-US" dirty="0" smtClean="0"/>
              <a:t>Another economic impact of the Civil War revolved around taxes</a:t>
            </a:r>
          </a:p>
          <a:p>
            <a:pPr lvl="1"/>
            <a:r>
              <a:rPr lang="en-US" dirty="0" smtClean="0"/>
              <a:t>Anyone who earned an income over $800 a year paid a 3 percent </a:t>
            </a:r>
            <a:r>
              <a:rPr lang="en-US" dirty="0" smtClean="0">
                <a:solidFill>
                  <a:srgbClr val="00B0F0"/>
                </a:solidFill>
              </a:rPr>
              <a:t>income tax</a:t>
            </a:r>
          </a:p>
          <a:p>
            <a:pPr lvl="1"/>
            <a:r>
              <a:rPr lang="en-US" dirty="0" smtClean="0"/>
              <a:t>Because of the rising price of war, the tax continued to increase throughout the war</a:t>
            </a:r>
          </a:p>
          <a:p>
            <a:pPr lvl="1"/>
            <a:r>
              <a:rPr lang="en-US" dirty="0" smtClean="0"/>
              <a:t>The Union also raised tariffs to bring in extra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6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huge source of wartime income came from the selling of government bonds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Bonds </a:t>
            </a:r>
            <a:r>
              <a:rPr lang="en-US" dirty="0" smtClean="0"/>
              <a:t>allow you to purchase a certificate for a certain amount of money, and the seller promises to pay the holder of the bond more money at a future date</a:t>
            </a:r>
          </a:p>
        </p:txBody>
      </p:sp>
    </p:spTree>
    <p:extLst>
      <p:ext uri="{BB962C8B-B14F-4D97-AF65-F5344CB8AC3E}">
        <p14:creationId xmlns:p14="http://schemas.microsoft.com/office/powerpoint/2010/main" val="242513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Civil War change the economy?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8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1862, the United States Congress passed the </a:t>
            </a:r>
            <a:r>
              <a:rPr lang="en-US" dirty="0" smtClean="0">
                <a:solidFill>
                  <a:srgbClr val="00B0F0"/>
                </a:solidFill>
              </a:rPr>
              <a:t>Homestead </a:t>
            </a:r>
            <a:r>
              <a:rPr lang="en-US" dirty="0">
                <a:solidFill>
                  <a:srgbClr val="00B0F0"/>
                </a:solidFill>
              </a:rPr>
              <a:t>Act</a:t>
            </a:r>
          </a:p>
          <a:p>
            <a:pPr lvl="1"/>
            <a:r>
              <a:rPr lang="en-US" dirty="0"/>
              <a:t>This made land in the west available at low costs to those who promised to farm it</a:t>
            </a:r>
          </a:p>
          <a:p>
            <a:pPr lvl="1"/>
            <a:r>
              <a:rPr lang="en-US" dirty="0"/>
              <a:t>These lands were granted off of proposed rail lines that would eventually make up the transcontinental railroad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4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Drafts and Liberties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major issues that erupted during the civil war dealt with the concept of </a:t>
            </a:r>
            <a:r>
              <a:rPr lang="en-US" dirty="0" smtClean="0">
                <a:solidFill>
                  <a:srgbClr val="00B0F0"/>
                </a:solidFill>
              </a:rPr>
              <a:t>conscription</a:t>
            </a:r>
          </a:p>
          <a:p>
            <a:pPr lvl="1"/>
            <a:r>
              <a:rPr lang="en-US" dirty="0" smtClean="0"/>
              <a:t>Conscription is a draft that requires individuals to participate in military service</a:t>
            </a:r>
          </a:p>
          <a:p>
            <a:pPr lvl="2"/>
            <a:r>
              <a:rPr lang="en-US" dirty="0" smtClean="0"/>
              <a:t>The draft took men between ages 20 and 45.  You could avoid conscription by paying $300, but the average salary of the time was just $2 a day</a:t>
            </a:r>
          </a:p>
          <a:p>
            <a:pPr lvl="1"/>
            <a:r>
              <a:rPr lang="en-US" dirty="0" smtClean="0"/>
              <a:t>the draft largely fell on the poor and recent immigrants and led to the Draft Riot of July 1863 where many factories were damaged </a:t>
            </a:r>
          </a:p>
          <a:p>
            <a:r>
              <a:rPr lang="en-US" dirty="0" smtClean="0"/>
              <a:t>Rioters were not the only one’s who challenged the Union’s take on the war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Copperheads</a:t>
            </a:r>
            <a:r>
              <a:rPr lang="en-US" dirty="0" smtClean="0"/>
              <a:t>, also known as “peace democrats”, participated in demonstrations, and sometimes violence, to try and end the war</a:t>
            </a:r>
          </a:p>
          <a:p>
            <a:r>
              <a:rPr lang="en-US" dirty="0" smtClean="0"/>
              <a:t>Lincoln dealt with these individuals by suspending their right to </a:t>
            </a:r>
            <a:r>
              <a:rPr lang="en-US" dirty="0" smtClean="0">
                <a:solidFill>
                  <a:srgbClr val="00B0F0"/>
                </a:solidFill>
              </a:rPr>
              <a:t>habeas corpus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and arrested people suspected of disloyalty to the Union</a:t>
            </a:r>
          </a:p>
          <a:p>
            <a:pPr lvl="1"/>
            <a:r>
              <a:rPr lang="en-US" dirty="0" smtClean="0"/>
              <a:t>Habeas corpus is the right of and individual to avoid being arrested and held in jail without being charged with a specific crime 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2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biggest issues that the south had to deal with was the Union blockade on southern ports</a:t>
            </a:r>
          </a:p>
          <a:p>
            <a:pPr lvl="1"/>
            <a:r>
              <a:rPr lang="en-US" dirty="0" smtClean="0"/>
              <a:t>By 1863, the Union blockade was able to prevent 80% of ships from making it to southern ports</a:t>
            </a:r>
          </a:p>
          <a:p>
            <a:pPr lvl="1"/>
            <a:r>
              <a:rPr lang="en-US" dirty="0" smtClean="0"/>
              <a:t>This resulted in the south to almost solely depend upon what they could produce in their own farms and factories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505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246</TotalTime>
  <Words>856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Life During the War</vt:lpstr>
      <vt:lpstr>Goals</vt:lpstr>
      <vt:lpstr>Warm-up</vt:lpstr>
      <vt:lpstr>Economic Changes</vt:lpstr>
      <vt:lpstr>Economic Changes</vt:lpstr>
      <vt:lpstr>Standards Check</vt:lpstr>
      <vt:lpstr>Land grants</vt:lpstr>
      <vt:lpstr>Drafts and Liberties</vt:lpstr>
      <vt:lpstr>Southern Issues</vt:lpstr>
      <vt:lpstr>Paying for the War</vt:lpstr>
      <vt:lpstr>A Soldiers Life </vt:lpstr>
      <vt:lpstr>Women and the War</vt:lpstr>
      <vt:lpstr>Standards Check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During the War</dc:title>
  <dc:creator>moofish</dc:creator>
  <cp:lastModifiedBy>Daniel Cowgill</cp:lastModifiedBy>
  <cp:revision>13</cp:revision>
  <dcterms:created xsi:type="dcterms:W3CDTF">2014-04-02T13:08:18Z</dcterms:created>
  <dcterms:modified xsi:type="dcterms:W3CDTF">2015-08-18T11:12:29Z</dcterms:modified>
</cp:coreProperties>
</file>