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64" d="100"/>
          <a:sy n="64" d="100"/>
        </p:scale>
        <p:origin x="-108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52DC-AACA-4AE9-A272-FE91C4E23ABD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81705-367F-43B2-B747-A1B0FAA68D6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2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52DC-AACA-4AE9-A272-FE91C4E23ABD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81705-367F-43B2-B747-A1B0FAA68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52DC-AACA-4AE9-A272-FE91C4E23ABD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81705-367F-43B2-B747-A1B0FAA68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81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52DC-AACA-4AE9-A272-FE91C4E23ABD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81705-367F-43B2-B747-A1B0FAA68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52DC-AACA-4AE9-A272-FE91C4E23ABD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81705-367F-43B2-B747-A1B0FAA68D6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72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52DC-AACA-4AE9-A272-FE91C4E23ABD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81705-367F-43B2-B747-A1B0FAA68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01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52DC-AACA-4AE9-A272-FE91C4E23ABD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81705-367F-43B2-B747-A1B0FAA68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9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52DC-AACA-4AE9-A272-FE91C4E23ABD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81705-367F-43B2-B747-A1B0FAA68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3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52DC-AACA-4AE9-A272-FE91C4E23ABD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81705-367F-43B2-B747-A1B0FAA68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40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88952DC-AACA-4AE9-A272-FE91C4E23ABD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E81705-367F-43B2-B747-A1B0FAA68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2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52DC-AACA-4AE9-A272-FE91C4E23ABD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81705-367F-43B2-B747-A1B0FAA68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44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8952DC-AACA-4AE9-A272-FE91C4E23ABD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3E81705-367F-43B2-B747-A1B0FAA68D6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77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Political Realignment Deepens the Crisis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American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10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Brown’s Raid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Prior to his capture, Brown led many anti-slavery revolts throughout Kansas.</a:t>
            </a:r>
          </a:p>
          <a:p>
            <a:pPr lvl="1"/>
            <a:r>
              <a:rPr lang="en-US" dirty="0" smtClean="0"/>
              <a:t>In 1859 Brown set out to seize the federal arsenal in Harpers Ferry, Virginia</a:t>
            </a:r>
          </a:p>
          <a:p>
            <a:pPr lvl="1"/>
            <a:r>
              <a:rPr lang="en-US" dirty="0" smtClean="0"/>
              <a:t>Brown had hoped that this seizure would inspire slaves to revolt against their masters</a:t>
            </a:r>
          </a:p>
          <a:p>
            <a:pPr lvl="1"/>
            <a:r>
              <a:rPr lang="en-US" dirty="0" smtClean="0"/>
              <a:t>Brown’s actions failed to inspire much real support as he was looked at to radical even by most abolitionists</a:t>
            </a:r>
          </a:p>
          <a:p>
            <a:pPr lvl="2"/>
            <a:r>
              <a:rPr lang="en-US" dirty="0" smtClean="0"/>
              <a:t>Brown was surrounded at the arsenal, was arrested, and then was latter executed by hanging</a:t>
            </a:r>
          </a:p>
          <a:p>
            <a:r>
              <a:rPr lang="en-US" dirty="0" smtClean="0"/>
              <a:t>The events of John Brown’s raid of </a:t>
            </a:r>
            <a:r>
              <a:rPr lang="en-US" dirty="0" smtClean="0">
                <a:solidFill>
                  <a:schemeClr val="bg1"/>
                </a:solidFill>
                <a:hlinkClick r:id="rId2" action="ppaction://hlinksldjump"/>
              </a:rPr>
              <a:t>Harpers Ferry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smtClean="0"/>
              <a:t>led to greater divisions between the North and South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02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information from this presentation, how did these events lead to the fighting of the Civil War?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18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1.bp.blogspot.com/-MHS-Q2gz3Dg/Tewu-9qtPhI/AAAAAAAAAw0/LU_-nt6UFBM/s1600/know-nothing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" y="1640"/>
            <a:ext cx="11361420" cy="685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81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http://upload.wikimedia.org/wikipedia/commons/9/97/DredScott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0"/>
            <a:ext cx="5715000" cy="809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191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www.biography.com/imported/images/Biography/Images/Profiles/T/Roger-B-Taney-21164235-1-402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780" y="-2223"/>
            <a:ext cx="6862445" cy="686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31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00" name="Picture 4" descr="http://texasgopvote.com/sites/default/files/LincolnDouglasDebate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259" y="0"/>
            <a:ext cx="872348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20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4" name="Picture 4" descr="http://media-2.web.britannica.com/eb-media/90/82590-004-346616D5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19" y="8338"/>
            <a:ext cx="10337165" cy="6841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01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will be able to:</a:t>
            </a:r>
          </a:p>
          <a:p>
            <a:pPr lvl="1"/>
            <a:r>
              <a:rPr lang="en-US" dirty="0" smtClean="0"/>
              <a:t>Utilize primary and secondary sources to understand a historical period</a:t>
            </a:r>
          </a:p>
          <a:p>
            <a:pPr lvl="1"/>
            <a:r>
              <a:rPr lang="en-US" dirty="0" smtClean="0"/>
              <a:t>Review the causes and consequences of the Civil War</a:t>
            </a:r>
          </a:p>
          <a:p>
            <a:pPr lvl="1"/>
            <a:r>
              <a:rPr lang="en-US" dirty="0" smtClean="0"/>
              <a:t>Identify the characteristics that define and differentiate regions</a:t>
            </a:r>
          </a:p>
          <a:p>
            <a:r>
              <a:rPr lang="en-US" dirty="0" smtClean="0"/>
              <a:t>Terms to Know:</a:t>
            </a:r>
          </a:p>
          <a:p>
            <a:pPr lvl="1"/>
            <a:r>
              <a:rPr lang="en-US" dirty="0"/>
              <a:t>Know-Nothings, Republican Party, Dred Scott, Roger B. Taney, Dred Scott v. Sanford, Abraham Lincoln, Stephen A. Douglas, Harpers Ferry</a:t>
            </a:r>
          </a:p>
        </p:txBody>
      </p:sp>
    </p:spTree>
    <p:extLst>
      <p:ext uri="{BB962C8B-B14F-4D97-AF65-F5344CB8AC3E}">
        <p14:creationId xmlns:p14="http://schemas.microsoft.com/office/powerpoint/2010/main" val="167993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2382" t="24671" r="23707" b="12599"/>
          <a:stretch/>
        </p:blipFill>
        <p:spPr>
          <a:xfrm>
            <a:off x="2564734" y="1591806"/>
            <a:ext cx="7062537" cy="4588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3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early American politics, it was not easy to distinguish political party based upon the region one came from</a:t>
            </a:r>
          </a:p>
          <a:p>
            <a:pPr lvl="1"/>
            <a:r>
              <a:rPr lang="en-US" dirty="0" smtClean="0"/>
              <a:t>This begins to change in the 1840’s as the issue of slavery became more divisive</a:t>
            </a:r>
          </a:p>
          <a:p>
            <a:r>
              <a:rPr lang="en-US" dirty="0" smtClean="0"/>
              <a:t>During this time of change the Whig party supported California’s entry into the U.S. as a free state</a:t>
            </a:r>
          </a:p>
          <a:p>
            <a:pPr lvl="1"/>
            <a:r>
              <a:rPr lang="en-US" dirty="0" smtClean="0"/>
              <a:t>The party also had issues with the Compromise of 1850</a:t>
            </a:r>
          </a:p>
          <a:p>
            <a:pPr lvl="2"/>
            <a:r>
              <a:rPr lang="en-US" dirty="0" smtClean="0"/>
              <a:t>This lead to the end of the Whig Party in the U.S.</a:t>
            </a:r>
          </a:p>
          <a:p>
            <a:r>
              <a:rPr lang="en-US" dirty="0" smtClean="0"/>
              <a:t>Another party known as the </a:t>
            </a:r>
            <a:r>
              <a:rPr lang="en-US" dirty="0" smtClean="0">
                <a:solidFill>
                  <a:schemeClr val="bg1"/>
                </a:solidFill>
                <a:hlinkClick r:id="rId2" action="ppaction://hlinksldjump"/>
              </a:rPr>
              <a:t>“Know-Nothings” </a:t>
            </a:r>
            <a:r>
              <a:rPr lang="en-US" dirty="0" smtClean="0"/>
              <a:t>also lost power during this time period</a:t>
            </a:r>
          </a:p>
          <a:p>
            <a:pPr lvl="1"/>
            <a:r>
              <a:rPr lang="en-US" dirty="0" smtClean="0"/>
              <a:t>This group generally held extreme nativist attitudes, which they would publically deny</a:t>
            </a:r>
          </a:p>
          <a:p>
            <a:pPr lvl="1"/>
            <a:r>
              <a:rPr lang="en-US" dirty="0" smtClean="0"/>
              <a:t>By 1855 the Know-Nothings stopped being secretive about their </a:t>
            </a:r>
            <a:r>
              <a:rPr lang="en-US" smtClean="0"/>
              <a:t>nativist viewpoints </a:t>
            </a:r>
            <a:r>
              <a:rPr lang="en-US" dirty="0" smtClean="0"/>
              <a:t>in order to form as a political party</a:t>
            </a:r>
          </a:p>
          <a:p>
            <a:pPr lvl="2"/>
            <a:r>
              <a:rPr lang="en-US" dirty="0" smtClean="0"/>
              <a:t>The party soon dissolved because of differences on the opinions of slavery across it’s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22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Republican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parties began to disappear, new parties needed to be created to fill the void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The Republican party </a:t>
            </a:r>
            <a:r>
              <a:rPr lang="en-US" dirty="0" smtClean="0"/>
              <a:t>was one of those parties and was formed in 1854</a:t>
            </a:r>
          </a:p>
          <a:p>
            <a:pPr lvl="2"/>
            <a:r>
              <a:rPr lang="en-US" dirty="0" smtClean="0"/>
              <a:t>Opposition to slavery was the key philosophy of the Republicans</a:t>
            </a:r>
          </a:p>
          <a:p>
            <a:pPr lvl="3"/>
            <a:r>
              <a:rPr lang="en-US" dirty="0" smtClean="0"/>
              <a:t>The party was able to attract members of all other parties who held the same anti-slavery sentiments and was also able to attract many businessmen to their side as well</a:t>
            </a:r>
          </a:p>
          <a:p>
            <a:pPr lvl="1"/>
            <a:r>
              <a:rPr lang="en-US" dirty="0" smtClean="0"/>
              <a:t>In 1856 the Republican party began to take the national stage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05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Sectional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election of 1856 put Republican John. C. Fremont against Democrat James Buchanan and Known-Nothing Millard Fillmore (former President from Whig party 1850-1853)</a:t>
            </a:r>
          </a:p>
          <a:p>
            <a:pPr lvl="1"/>
            <a:r>
              <a:rPr lang="en-US" dirty="0" smtClean="0"/>
              <a:t>Buchanan was able to win by gaining southern support after stating that he would end “the agitation of the slavery issue”</a:t>
            </a:r>
          </a:p>
          <a:p>
            <a:pPr lvl="1"/>
            <a:r>
              <a:rPr lang="en-US" dirty="0" smtClean="0"/>
              <a:t>This put even more strain between the North and the South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84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the change in political parties illustrate the differences between different regions in the United States?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59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Dred Scott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bg1"/>
                </a:solidFill>
                <a:hlinkClick r:id="rId2" action="ppaction://hlinksldjump"/>
              </a:rPr>
              <a:t>Dred Scott v. Sanford </a:t>
            </a:r>
            <a:r>
              <a:rPr lang="en-US" dirty="0" smtClean="0"/>
              <a:t>case revolved around a slave who had been taken into Missouri to the free state of Illinois and the Wisconsin Territory</a:t>
            </a:r>
          </a:p>
          <a:p>
            <a:pPr lvl="1"/>
            <a:r>
              <a:rPr lang="en-US" dirty="0" smtClean="0"/>
              <a:t>Once in this free land, Dred Scott sued his master for his freedom, stating that since he was in a free state, he should be legally allowed to retain his freedom</a:t>
            </a:r>
          </a:p>
          <a:p>
            <a:r>
              <a:rPr lang="en-US" dirty="0" smtClean="0"/>
              <a:t>Chief Justice </a:t>
            </a:r>
            <a:r>
              <a:rPr lang="en-US" dirty="0" smtClean="0">
                <a:solidFill>
                  <a:schemeClr val="bg1"/>
                </a:solidFill>
                <a:hlinkClick r:id="rId3" action="ppaction://hlinksldjump"/>
              </a:rPr>
              <a:t>Roger B. Taney </a:t>
            </a:r>
            <a:r>
              <a:rPr lang="en-US" dirty="0" smtClean="0"/>
              <a:t>and the Supreme court ruled against Dred Scott</a:t>
            </a:r>
          </a:p>
          <a:p>
            <a:pPr lvl="1"/>
            <a:r>
              <a:rPr lang="en-US" dirty="0" smtClean="0"/>
              <a:t>The ruling stated that not only could slaves not sue because they were property, but that no black could sue because they were not considered citizens even if free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29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Lincoln-Douglas Debates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1858, </a:t>
            </a:r>
            <a:r>
              <a:rPr lang="en-US" dirty="0" smtClean="0">
                <a:solidFill>
                  <a:schemeClr val="bg1"/>
                </a:solidFill>
                <a:hlinkClick r:id="rId2" action="ppaction://hlinksldjump"/>
              </a:rPr>
              <a:t>Stephen Douglas</a:t>
            </a:r>
            <a:r>
              <a:rPr lang="en-US" dirty="0" smtClean="0">
                <a:hlinkClick r:id="rId2" action="ppaction://hlinksldjump"/>
              </a:rPr>
              <a:t> and </a:t>
            </a:r>
            <a:r>
              <a:rPr lang="en-US" dirty="0" smtClean="0">
                <a:solidFill>
                  <a:schemeClr val="bg1"/>
                </a:solidFill>
                <a:hlinkClick r:id="rId2" action="ppaction://hlinksldjump"/>
              </a:rPr>
              <a:t>Abraham Lincoln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smtClean="0"/>
              <a:t>held a series of debates while campaigning for a seat in the U.S. Senate</a:t>
            </a:r>
          </a:p>
          <a:p>
            <a:pPr lvl="1"/>
            <a:r>
              <a:rPr lang="en-US" dirty="0" smtClean="0"/>
              <a:t>In these debates Douglas and Lincoln took on contrasting viewpoints regarding the expansion of slavery</a:t>
            </a:r>
          </a:p>
          <a:p>
            <a:pPr lvl="1"/>
            <a:r>
              <a:rPr lang="en-US" dirty="0" smtClean="0"/>
              <a:t>Douglas believed that the expansion of slavery should be handled through the process of popular sovereignty</a:t>
            </a:r>
          </a:p>
          <a:p>
            <a:pPr lvl="1"/>
            <a:r>
              <a:rPr lang="en-US" dirty="0" smtClean="0"/>
              <a:t>Lincoln took an opposing view and stated that popular sovereignty was wrong and that the system of slavery was unjust</a:t>
            </a:r>
          </a:p>
          <a:p>
            <a:r>
              <a:rPr lang="en-US" dirty="0" smtClean="0"/>
              <a:t>Douglas was able to win the Senate election, but Lincoln had gained many supporters which would eventually aid him in winning the presidency in 1860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122</TotalTime>
  <Words>712</Words>
  <Application>Microsoft Office PowerPoint</Application>
  <PresentationFormat>Custom</PresentationFormat>
  <Paragraphs>52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Retrospect</vt:lpstr>
      <vt:lpstr>Political Realignment Deepens the Crisis</vt:lpstr>
      <vt:lpstr>Goals</vt:lpstr>
      <vt:lpstr>Warm-up</vt:lpstr>
      <vt:lpstr>Changes in Politics</vt:lpstr>
      <vt:lpstr>The Republican Party</vt:lpstr>
      <vt:lpstr>Sectional Differences</vt:lpstr>
      <vt:lpstr>Standard Check</vt:lpstr>
      <vt:lpstr>Dred Scott</vt:lpstr>
      <vt:lpstr>Lincoln-Douglas Debates</vt:lpstr>
      <vt:lpstr>John Brown’s Raid</vt:lpstr>
      <vt:lpstr>Standard Check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Realignment Deepens the Crisis</dc:title>
  <dc:creator>moofish</dc:creator>
  <cp:lastModifiedBy>Administrator</cp:lastModifiedBy>
  <cp:revision>17</cp:revision>
  <dcterms:created xsi:type="dcterms:W3CDTF">2014-03-28T12:48:57Z</dcterms:created>
  <dcterms:modified xsi:type="dcterms:W3CDTF">2015-08-25T14:49:14Z</dcterms:modified>
</cp:coreProperties>
</file>