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 of Reconstruction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9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Review the causes and consequences of the Civil War.</a:t>
            </a:r>
          </a:p>
          <a:p>
            <a:pPr lvl="1"/>
            <a:r>
              <a:rPr lang="en-US" dirty="0" smtClean="0"/>
              <a:t>Assess the influence of significant people ore groups on Reconstruction</a:t>
            </a:r>
          </a:p>
          <a:p>
            <a:pPr lvl="1"/>
            <a:r>
              <a:rPr lang="en-US" dirty="0" smtClean="0"/>
              <a:t>Distinguish the freedoms guaranteed in the 13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, and 15</a:t>
            </a:r>
            <a:r>
              <a:rPr lang="en-US" baseline="30000" dirty="0" smtClean="0"/>
              <a:t>th</a:t>
            </a:r>
            <a:r>
              <a:rPr lang="en-US" dirty="0" smtClean="0"/>
              <a:t> amendments.</a:t>
            </a:r>
          </a:p>
          <a:p>
            <a:pPr lvl="1"/>
            <a:r>
              <a:rPr lang="en-US" dirty="0" smtClean="0"/>
              <a:t>Analyze the sharecropping system and debt peonage</a:t>
            </a:r>
          </a:p>
          <a:p>
            <a:pPr lvl="1"/>
            <a:endParaRPr lang="en-US" dirty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Redeemer, Rutherford B. Hayes</a:t>
            </a:r>
          </a:p>
          <a:p>
            <a:pPr lvl="1"/>
            <a:r>
              <a:rPr lang="en-US" dirty="0" smtClean="0"/>
              <a:t>Compromise of 1877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5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Grant’s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Grant’s promises that he would stand strong with Radical Republicans, his presidency was marred by corruption</a:t>
            </a:r>
          </a:p>
          <a:p>
            <a:pPr lvl="1"/>
            <a:r>
              <a:rPr lang="en-US" dirty="0" smtClean="0"/>
              <a:t>He gave high-level advisory positions to friends who would later use their power to make money on their own</a:t>
            </a:r>
          </a:p>
          <a:p>
            <a:pPr lvl="1"/>
            <a:r>
              <a:rPr lang="en-US" dirty="0" smtClean="0"/>
              <a:t>His Vice President, Schuyler Colfax, was later found to be involved in a scheme to steal profits from the Union Pacific Railroad</a:t>
            </a:r>
          </a:p>
          <a:p>
            <a:r>
              <a:rPr lang="en-US" dirty="0" smtClean="0"/>
              <a:t>Grant unfortunately did very little to root out much of the corruption that existed, choosing instead to look the other way</a:t>
            </a:r>
          </a:p>
          <a:p>
            <a:pPr lvl="1"/>
            <a:r>
              <a:rPr lang="en-US" dirty="0" smtClean="0"/>
              <a:t>Individuals such as William “Boss” Tweed, stole millions of dollars from the New York City treasury</a:t>
            </a:r>
          </a:p>
          <a:p>
            <a:pPr lvl="2"/>
            <a:r>
              <a:rPr lang="en-US" dirty="0" smtClean="0"/>
              <a:t>He also lead massive voting fraud rings</a:t>
            </a:r>
          </a:p>
          <a:p>
            <a:pPr lvl="2"/>
            <a:r>
              <a:rPr lang="en-US" dirty="0" smtClean="0"/>
              <a:t>He was eventually arrested in 1873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0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Reconstruction End?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issues that drove Reconstruction began to fade into the background by the 1870s</a:t>
            </a:r>
          </a:p>
          <a:p>
            <a:pPr lvl="1"/>
            <a:r>
              <a:rPr lang="en-US" dirty="0" smtClean="0"/>
              <a:t>Rebuilding the southern economy became a focus and the cost of military operations was very expensive.</a:t>
            </a:r>
          </a:p>
          <a:p>
            <a:pPr lvl="1"/>
            <a:r>
              <a:rPr lang="en-US" dirty="0" smtClean="0"/>
              <a:t>The Freedmen’s bureau was also dissolved in 1872, weakening the programs that helped newly freed slaves</a:t>
            </a:r>
          </a:p>
          <a:p>
            <a:r>
              <a:rPr lang="en-US" dirty="0" smtClean="0"/>
              <a:t>The Supreme Court also helped bring about the end of Reconstruction</a:t>
            </a:r>
          </a:p>
          <a:p>
            <a:pPr lvl="1"/>
            <a:r>
              <a:rPr lang="en-US" dirty="0" smtClean="0"/>
              <a:t>The Slaughterhouse Cases helped to restrict the impact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by stating that the federal government had to right to control how a state chose to define the rights of citizens who resided there</a:t>
            </a:r>
          </a:p>
          <a:p>
            <a:pPr lvl="1"/>
            <a:r>
              <a:rPr lang="en-US" dirty="0" smtClean="0"/>
              <a:t>The court also ruled that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only protected those from the government and not from other citizens</a:t>
            </a:r>
          </a:p>
          <a:p>
            <a:pPr lvl="2"/>
            <a:r>
              <a:rPr lang="en-US" dirty="0" smtClean="0"/>
              <a:t>This ruling prevented large groups of whites from being punished for killing large groups of African Americans at political rallies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94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 Reconstruction End?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return of southern whites to government also signaled an end to Reconstruction</a:t>
            </a:r>
          </a:p>
          <a:p>
            <a:pPr lvl="1"/>
            <a:r>
              <a:rPr lang="en-US" dirty="0" smtClean="0"/>
              <a:t>Southern Democrats and more moderate Republicans began to formulate plans to limit the plans of the Radical Republicans</a:t>
            </a:r>
          </a:p>
          <a:p>
            <a:pPr lvl="1"/>
            <a:r>
              <a:rPr lang="en-US" dirty="0" smtClean="0"/>
              <a:t>These groups agreed that segregation was the way that the South should progress</a:t>
            </a:r>
          </a:p>
          <a:p>
            <a:pPr lvl="1"/>
            <a:r>
              <a:rPr lang="en-US" dirty="0" smtClean="0"/>
              <a:t>These individuals became known as the Redeemers, politicians who aimed to “repair” the South in the eyes of Congress</a:t>
            </a:r>
          </a:p>
          <a:p>
            <a:pPr lvl="2"/>
            <a:r>
              <a:rPr lang="en-US" dirty="0" smtClean="0"/>
              <a:t>This was furthered by the election of rich southern whites into the role of governors and the return of Confederate leaders to the U.S. Congress.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9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Official End of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Compromise of 1877 is what officially ended Reconstruction</a:t>
            </a:r>
          </a:p>
          <a:p>
            <a:pPr lvl="1"/>
            <a:r>
              <a:rPr lang="en-US" dirty="0" smtClean="0"/>
              <a:t>After a contested election, where it appeared that Samuel Tilden had been elected as president, the election came down to contested votes</a:t>
            </a:r>
          </a:p>
          <a:p>
            <a:pPr lvl="1"/>
            <a:r>
              <a:rPr lang="en-US" dirty="0" smtClean="0"/>
              <a:t>A compromise was reached in which Hayes became president, in exchange for the removal of the military districts in the South</a:t>
            </a:r>
            <a:endParaRPr lang="en-US" dirty="0"/>
          </a:p>
          <a:p>
            <a:pPr lvl="1"/>
            <a:r>
              <a:rPr lang="en-US" dirty="0" smtClean="0"/>
              <a:t>This was the official end </a:t>
            </a:r>
            <a:r>
              <a:rPr lang="en-US" smtClean="0"/>
              <a:t>of Reconstruction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2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positives that came out of the Reconstruction period include:</a:t>
            </a:r>
          </a:p>
          <a:p>
            <a:pPr lvl="1"/>
            <a:r>
              <a:rPr lang="en-US" dirty="0" smtClean="0"/>
              <a:t>Tax supported school systems, an infusion of federal money to modernize railroads, expanded crops, a transition to a wage economy, increased black voting rights, an end to slavery, new black avenues for growth</a:t>
            </a:r>
          </a:p>
          <a:p>
            <a:r>
              <a:rPr lang="en-US" dirty="0" smtClean="0"/>
              <a:t>Even though there were positives, many issues that existed in American society were not fixed through the reconstruction process</a:t>
            </a:r>
          </a:p>
          <a:p>
            <a:pPr lvl="1"/>
            <a:r>
              <a:rPr lang="en-US" dirty="0" smtClean="0"/>
              <a:t>Women still did not have equality within a system that had just granted African Americans the right to vote</a:t>
            </a:r>
          </a:p>
          <a:p>
            <a:pPr lvl="2"/>
            <a:r>
              <a:rPr lang="en-US" dirty="0" smtClean="0"/>
              <a:t>This did however lead to strong female leaders taking on the role of Suffragist</a:t>
            </a:r>
          </a:p>
          <a:p>
            <a:pPr lvl="2"/>
            <a:r>
              <a:rPr lang="en-US" dirty="0" smtClean="0"/>
              <a:t>Women such as Elizabeth Cady Stanton fought aggressively for women’s rights in society</a:t>
            </a:r>
          </a:p>
          <a:p>
            <a:pPr lvl="1"/>
            <a:r>
              <a:rPr lang="en-US" dirty="0" smtClean="0"/>
              <a:t>Racial issues were also not eradicated, as the courts and the government continued to institutionalize racial inequality throughout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9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Reconstructions Impact on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Reconstruction also had a great impact on how governments functioned</a:t>
            </a:r>
          </a:p>
          <a:p>
            <a:pPr lvl="1"/>
            <a:r>
              <a:rPr lang="en-US" dirty="0" smtClean="0"/>
              <a:t>Looked at as the party that freed the slaves, white southerners refused to join the party</a:t>
            </a:r>
          </a:p>
          <a:p>
            <a:pPr lvl="2"/>
            <a:r>
              <a:rPr lang="en-US" dirty="0" smtClean="0"/>
              <a:t>This pushed the Republican party to be a symbol for Big Business throughout the country</a:t>
            </a:r>
          </a:p>
          <a:p>
            <a:pPr lvl="2"/>
            <a:r>
              <a:rPr lang="en-US" dirty="0" smtClean="0"/>
              <a:t>This also pushed the Democratic party to try and balance the diverse needs of the northern industrialists and southern farmers</a:t>
            </a:r>
          </a:p>
          <a:p>
            <a:pPr lvl="2"/>
            <a:endParaRPr lang="en-US" dirty="0"/>
          </a:p>
          <a:p>
            <a:r>
              <a:rPr lang="en-US" dirty="0" smtClean="0"/>
              <a:t>There were also effects on state and federal power</a:t>
            </a:r>
          </a:p>
          <a:p>
            <a:pPr lvl="1"/>
            <a:r>
              <a:rPr lang="en-US" dirty="0" smtClean="0"/>
              <a:t>The country continued to debate about who had more power, the federal government or state governments</a:t>
            </a:r>
          </a:p>
          <a:p>
            <a:pPr lvl="2"/>
            <a:r>
              <a:rPr lang="en-US" dirty="0" smtClean="0"/>
              <a:t>This is a debate that has existed since the earliest iteration of American government and is a debate that we continue to have into modern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92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</TotalTime>
  <Words>751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The End of Reconstruction</vt:lpstr>
      <vt:lpstr>Goals</vt:lpstr>
      <vt:lpstr>Grant’s Corruption</vt:lpstr>
      <vt:lpstr>Why Did Reconstruction End?</vt:lpstr>
      <vt:lpstr>Why Did Reconstruction End?</vt:lpstr>
      <vt:lpstr>The Official End of Reconstruction</vt:lpstr>
      <vt:lpstr>Evaluating Reconstruction</vt:lpstr>
      <vt:lpstr>Reconstructions Impact on Government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 of Reconstruction</dc:title>
  <dc:creator>Daniel Cowgill</dc:creator>
  <cp:lastModifiedBy>Daniel Cowgill</cp:lastModifiedBy>
  <cp:revision>7</cp:revision>
  <dcterms:created xsi:type="dcterms:W3CDTF">2015-08-24T12:53:42Z</dcterms:created>
  <dcterms:modified xsi:type="dcterms:W3CDTF">2015-08-24T13:57:34Z</dcterms:modified>
</cp:coreProperties>
</file>