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60" r:id="rId4"/>
    <p:sldId id="261" r:id="rId5"/>
    <p:sldId id="266" r:id="rId6"/>
    <p:sldId id="262" r:id="rId7"/>
    <p:sldId id="263" r:id="rId8"/>
    <p:sldId id="264" r:id="rId9"/>
    <p:sldId id="265" r:id="rId10"/>
    <p:sldId id="267" r:id="rId11"/>
    <p:sldId id="272" r:id="rId12"/>
    <p:sldId id="276" r:id="rId13"/>
    <p:sldId id="273" r:id="rId14"/>
    <p:sldId id="268" r:id="rId15"/>
    <p:sldId id="275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85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2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1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3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1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5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Lincoln, Secession, and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had to tell an alien, with one word, </a:t>
            </a:r>
            <a:r>
              <a:rPr lang="en-US" smtClean="0"/>
              <a:t>what </a:t>
            </a:r>
            <a:r>
              <a:rPr lang="en-US" smtClean="0"/>
              <a:t>caused </a:t>
            </a:r>
            <a:r>
              <a:rPr lang="en-US" dirty="0" smtClean="0"/>
              <a:t>the Civil War, what would you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26" y="306807"/>
            <a:ext cx="9169551" cy="6244389"/>
          </a:xfrm>
        </p:spPr>
      </p:pic>
    </p:spTree>
    <p:extLst>
      <p:ext uri="{BB962C8B-B14F-4D97-AF65-F5344CB8AC3E}">
        <p14:creationId xmlns:p14="http://schemas.microsoft.com/office/powerpoint/2010/main" val="29084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14" y="-4288"/>
            <a:ext cx="5337975" cy="6866576"/>
          </a:xfrm>
        </p:spPr>
      </p:pic>
    </p:spTree>
    <p:extLst>
      <p:ext uri="{BB962C8B-B14F-4D97-AF65-F5344CB8AC3E}">
        <p14:creationId xmlns:p14="http://schemas.microsoft.com/office/powerpoint/2010/main" val="4628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411" y="0"/>
            <a:ext cx="5084063" cy="6840372"/>
          </a:xfrm>
        </p:spPr>
      </p:pic>
    </p:spTree>
    <p:extLst>
      <p:ext uri="{BB962C8B-B14F-4D97-AF65-F5344CB8AC3E}">
        <p14:creationId xmlns:p14="http://schemas.microsoft.com/office/powerpoint/2010/main" val="38221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65" y="848228"/>
            <a:ext cx="9144473" cy="5161547"/>
          </a:xfrm>
        </p:spPr>
      </p:pic>
    </p:spTree>
    <p:extLst>
      <p:ext uri="{BB962C8B-B14F-4D97-AF65-F5344CB8AC3E}">
        <p14:creationId xmlns:p14="http://schemas.microsoft.com/office/powerpoint/2010/main" val="30866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276" y="-126"/>
            <a:ext cx="5369451" cy="6858253"/>
          </a:xfrm>
        </p:spPr>
      </p:pic>
    </p:spTree>
    <p:extLst>
      <p:ext uri="{BB962C8B-B14F-4D97-AF65-F5344CB8AC3E}">
        <p14:creationId xmlns:p14="http://schemas.microsoft.com/office/powerpoint/2010/main" val="22335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171" y="12960"/>
            <a:ext cx="9131658" cy="6832080"/>
          </a:xfrm>
        </p:spPr>
      </p:pic>
    </p:spTree>
    <p:extLst>
      <p:ext uri="{BB962C8B-B14F-4D97-AF65-F5344CB8AC3E}">
        <p14:creationId xmlns:p14="http://schemas.microsoft.com/office/powerpoint/2010/main" val="36915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69552" cy="6244389"/>
          </a:xfrm>
        </p:spPr>
      </p:pic>
    </p:spTree>
    <p:extLst>
      <p:ext uri="{BB962C8B-B14F-4D97-AF65-F5344CB8AC3E}">
        <p14:creationId xmlns:p14="http://schemas.microsoft.com/office/powerpoint/2010/main" val="2476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Review the causes and consequences of the Civil War</a:t>
            </a:r>
          </a:p>
          <a:p>
            <a:pPr lvl="1"/>
            <a:r>
              <a:rPr lang="en-US" dirty="0" smtClean="0"/>
              <a:t>Identify the characteristics that define and differentiate regions</a:t>
            </a:r>
          </a:p>
          <a:p>
            <a:r>
              <a:rPr lang="en-US" dirty="0" smtClean="0"/>
              <a:t>Terms to Know: </a:t>
            </a:r>
          </a:p>
          <a:p>
            <a:pPr lvl="1"/>
            <a:r>
              <a:rPr lang="en-US" dirty="0" smtClean="0"/>
              <a:t>Jefferson </a:t>
            </a:r>
            <a:r>
              <a:rPr lang="en-US" dirty="0"/>
              <a:t>Davis, John C. Breckinridge, Election of 1860, Confederate States of America, Crittenden Compromise, Fort Sumter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1860,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Jefferson Davis </a:t>
            </a:r>
            <a:r>
              <a:rPr lang="en-US" dirty="0" smtClean="0"/>
              <a:t>of Mississippi convinced Congress to adopt resolutions restricting federal control of slavery in the territories</a:t>
            </a:r>
          </a:p>
          <a:p>
            <a:pPr lvl="1"/>
            <a:r>
              <a:rPr lang="en-US" dirty="0" smtClean="0"/>
              <a:t>These resolutions also prohibited Congress, or any state, from interfering with slavery where it already existed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Election of 1860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main candidates sought the presidency in 1860</a:t>
            </a:r>
          </a:p>
          <a:p>
            <a:pPr lvl="1"/>
            <a:r>
              <a:rPr lang="en-US" dirty="0" smtClean="0"/>
              <a:t>The Democrats supported two different candidates</a:t>
            </a:r>
          </a:p>
          <a:p>
            <a:pPr lvl="2"/>
            <a:r>
              <a:rPr lang="en-US" dirty="0" smtClean="0"/>
              <a:t>The North supported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Stephen Douglas</a:t>
            </a:r>
            <a:r>
              <a:rPr lang="en-US" dirty="0" smtClean="0"/>
              <a:t>.  Douglas thought popular sovereignty should decide the issue of slavery.</a:t>
            </a:r>
          </a:p>
          <a:p>
            <a:pPr lvl="2"/>
            <a:r>
              <a:rPr lang="en-US" dirty="0" smtClean="0"/>
              <a:t>The South supported 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John Breckinridge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r>
              <a:rPr lang="en-US" dirty="0" smtClean="0"/>
              <a:t>Breckinridge wanted to expand slavery into the territories</a:t>
            </a:r>
          </a:p>
          <a:p>
            <a:pPr lvl="1"/>
            <a:r>
              <a:rPr lang="en-US" dirty="0" smtClean="0"/>
              <a:t>The Republicans supported one candidate by the name of </a:t>
            </a:r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Abraham Lincoln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/>
              <a:t>Lincoln felt that slavery should not be allowed into the territories</a:t>
            </a:r>
          </a:p>
          <a:p>
            <a:r>
              <a:rPr lang="en-US" dirty="0" smtClean="0"/>
              <a:t>Lincoln won the </a:t>
            </a:r>
            <a:r>
              <a:rPr lang="en-US" dirty="0" smtClean="0">
                <a:solidFill>
                  <a:srgbClr val="00B0F0"/>
                </a:solidFill>
              </a:rPr>
              <a:t>election of 1860 </a:t>
            </a:r>
            <a:r>
              <a:rPr lang="en-US" dirty="0" smtClean="0"/>
              <a:t>despite not carrying a single southern state (he was not even on the ballot in many southern states)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split in democratic party show the difference between the north and </a:t>
            </a:r>
            <a:r>
              <a:rPr lang="en-US" dirty="0" err="1" smtClean="0"/>
              <a:t>south’s</a:t>
            </a:r>
            <a:r>
              <a:rPr lang="en-US" dirty="0" smtClean="0"/>
              <a:t> view on slavery?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December 20</a:t>
            </a:r>
            <a:r>
              <a:rPr lang="en-US" baseline="30000" dirty="0" smtClean="0"/>
              <a:t>th</a:t>
            </a:r>
            <a:r>
              <a:rPr lang="en-US" dirty="0" smtClean="0"/>
              <a:t>, 1860 South Carolina held a convention to decide the fate of their union with the United States</a:t>
            </a:r>
          </a:p>
          <a:p>
            <a:pPr lvl="1"/>
            <a:r>
              <a:rPr lang="en-US" dirty="0" smtClean="0"/>
              <a:t>In a unanimous decision, it was decided that South Carolina would secede from the Union</a:t>
            </a:r>
          </a:p>
          <a:p>
            <a:r>
              <a:rPr lang="en-US" dirty="0" smtClean="0"/>
              <a:t>Over the next few weeks six more southern states would secede </a:t>
            </a:r>
          </a:p>
          <a:p>
            <a:pPr lvl="1"/>
            <a:r>
              <a:rPr lang="en-US" dirty="0" smtClean="0"/>
              <a:t>Not all seceded with as much unity as South Carolina displayed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February of 1861, the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Confederate States of America</a:t>
            </a:r>
            <a:r>
              <a:rPr lang="en-US" dirty="0" smtClean="0"/>
              <a:t> was established</a:t>
            </a:r>
          </a:p>
          <a:p>
            <a:pPr lvl="1"/>
            <a:r>
              <a:rPr lang="en-US" dirty="0" smtClean="0"/>
              <a:t>The constitution passed by the CSA explicitly outlined their rights and their ability to secede if desired</a:t>
            </a:r>
          </a:p>
          <a:p>
            <a:pPr lvl="1"/>
            <a:r>
              <a:rPr lang="en-US" dirty="0" smtClean="0"/>
              <a:t>It also guaranteed the right of slavery</a:t>
            </a:r>
          </a:p>
          <a:p>
            <a:r>
              <a:rPr lang="en-US" dirty="0" smtClean="0"/>
              <a:t>In order to try and stem war, </a:t>
            </a:r>
            <a:r>
              <a:rPr lang="en-US" dirty="0" smtClean="0">
                <a:hlinkClick r:id="rId3" action="ppaction://hlinksldjump"/>
              </a:rPr>
              <a:t>John Crittenden </a:t>
            </a:r>
            <a:r>
              <a:rPr lang="en-US" dirty="0" smtClean="0"/>
              <a:t>proposed a new constitutional amendment</a:t>
            </a:r>
          </a:p>
          <a:p>
            <a:pPr lvl="1"/>
            <a:r>
              <a:rPr lang="en-US" dirty="0" smtClean="0"/>
              <a:t>This amendment was to allow slavery in western territories and federal reimbursement for runaway slaves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Crittenden Compromise </a:t>
            </a:r>
            <a:r>
              <a:rPr lang="en-US" dirty="0" smtClean="0"/>
              <a:t>was narrowly voted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Lincoln took office on March 4</a:t>
            </a:r>
            <a:r>
              <a:rPr lang="en-US" baseline="30000" dirty="0" smtClean="0"/>
              <a:t>th</a:t>
            </a:r>
            <a:r>
              <a:rPr lang="en-US" dirty="0" smtClean="0"/>
              <a:t>, 1861 Lincoln stated the following:</a:t>
            </a:r>
          </a:p>
          <a:p>
            <a:pPr lvl="1"/>
            <a:r>
              <a:rPr lang="en-US" dirty="0" smtClean="0"/>
              <a:t>He had no purpose, directly or indirectly, to interfere with the institution of slavery</a:t>
            </a:r>
          </a:p>
          <a:p>
            <a:pPr lvl="1"/>
            <a:r>
              <a:rPr lang="en-US" dirty="0" smtClean="0"/>
              <a:t>That he intended to preserve the Union</a:t>
            </a:r>
          </a:p>
          <a:p>
            <a:pPr lvl="1"/>
            <a:r>
              <a:rPr lang="en-US" dirty="0" smtClean="0"/>
              <a:t>No state, upon its own mere action, can lawfully get out of the Union</a:t>
            </a:r>
          </a:p>
          <a:p>
            <a:pPr lvl="1"/>
            <a:r>
              <a:rPr lang="en-US" dirty="0" smtClean="0"/>
              <a:t>He would not fight a war, unless the South started 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south seceded from the Union, all but four forts were lost to the south</a:t>
            </a:r>
          </a:p>
          <a:p>
            <a:pPr lvl="1"/>
            <a:r>
              <a:rPr lang="en-US" dirty="0" smtClean="0"/>
              <a:t>Union troops were unable to receive supplies from the North because of Southern blockades</a:t>
            </a:r>
          </a:p>
          <a:p>
            <a:r>
              <a:rPr lang="en-US" dirty="0" smtClean="0"/>
              <a:t>Eventually, the South demanded that Northern troops vacate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Fort Sumter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/>
              <a:t>When they refused, the south fired upon the fort, eventually forcing northern troops to surrender</a:t>
            </a:r>
          </a:p>
          <a:p>
            <a:pPr lvl="1"/>
            <a:r>
              <a:rPr lang="en-US" dirty="0" smtClean="0"/>
              <a:t>This was the start of a long, bloody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239</TotalTime>
  <Words>512</Words>
  <Application>Microsoft Office PowerPoint</Application>
  <PresentationFormat>Widescreen</PresentationFormat>
  <Paragraphs>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Lincoln, Secession, and War</vt:lpstr>
      <vt:lpstr>Goals</vt:lpstr>
      <vt:lpstr>Support</vt:lpstr>
      <vt:lpstr>Election of 1860</vt:lpstr>
      <vt:lpstr>Standard Check</vt:lpstr>
      <vt:lpstr>Collapse</vt:lpstr>
      <vt:lpstr>Confederacy</vt:lpstr>
      <vt:lpstr>War Begins</vt:lpstr>
      <vt:lpstr>War Begins</vt:lpstr>
      <vt:lpstr>Standards Check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Lincoln, Secession, and War</dc:title>
  <dc:creator>Daniel Cowgill</dc:creator>
  <cp:lastModifiedBy>Daniel Cowgill</cp:lastModifiedBy>
  <cp:revision>26</cp:revision>
  <dcterms:created xsi:type="dcterms:W3CDTF">2013-08-01T19:49:37Z</dcterms:created>
  <dcterms:modified xsi:type="dcterms:W3CDTF">2015-08-26T11:00:58Z</dcterms:modified>
</cp:coreProperties>
</file>