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77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8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1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3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44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6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0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1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2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5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0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D37CCA-F8D0-4C17-AFDC-7989C137F9D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49A32D-BE0A-4831-8B1A-16E80545118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99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Turning Points </a:t>
            </a:r>
            <a:r>
              <a:rPr lang="en-US" smtClean="0"/>
              <a:t>of the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2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Review the causes and consequences of the Civil War</a:t>
            </a:r>
          </a:p>
          <a:p>
            <a:pPr lvl="1"/>
            <a:r>
              <a:rPr lang="en-US" dirty="0" smtClean="0"/>
              <a:t>Distinguish the freedoms guaranteed in the 13</a:t>
            </a:r>
            <a:r>
              <a:rPr lang="en-US" baseline="30000" dirty="0" smtClean="0"/>
              <a:t>th</a:t>
            </a:r>
            <a:r>
              <a:rPr lang="en-US" dirty="0" smtClean="0"/>
              <a:t>,14</a:t>
            </a:r>
            <a:r>
              <a:rPr lang="en-US" baseline="30000" dirty="0" smtClean="0"/>
              <a:t>th</a:t>
            </a:r>
            <a:r>
              <a:rPr lang="en-US" dirty="0" smtClean="0"/>
              <a:t>, and 15</a:t>
            </a:r>
            <a:r>
              <a:rPr lang="en-US" baseline="30000" dirty="0" smtClean="0"/>
              <a:t>th</a:t>
            </a:r>
            <a:r>
              <a:rPr lang="en-US" dirty="0" smtClean="0"/>
              <a:t> amendments</a:t>
            </a:r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 smtClean="0"/>
              <a:t>Siege, Vicksburg, Gettysburg, George Pickett, Gettysburg Address, total war, William Tecumseh Sherman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2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329" y="0"/>
            <a:ext cx="8728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Vicksburg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was determined that in order for the Anaconda Plan to be successful, Vicksburg, Mississippi, had to be taken from the Confederacy</a:t>
            </a:r>
          </a:p>
          <a:p>
            <a:pPr lvl="1"/>
            <a:r>
              <a:rPr lang="en-US" dirty="0" smtClean="0"/>
              <a:t>After multiple failed attacks throughout 1862, General Ulysses S. Grant placed </a:t>
            </a:r>
            <a:r>
              <a:rPr lang="en-US" dirty="0" smtClean="0">
                <a:solidFill>
                  <a:srgbClr val="00B0F0"/>
                </a:solidFill>
              </a:rPr>
              <a:t>Vicksburg </a:t>
            </a:r>
            <a:r>
              <a:rPr lang="en-US" dirty="0" smtClean="0"/>
              <a:t>under siege in the spring of 1863</a:t>
            </a:r>
          </a:p>
          <a:p>
            <a:pPr lvl="2"/>
            <a:r>
              <a:rPr lang="en-US" dirty="0" smtClean="0"/>
              <a:t>A siege is a military tactic in which an army surrounds, bombards, and cuts of all supplies to an enemy position in order to force surrender.</a:t>
            </a:r>
          </a:p>
          <a:p>
            <a:pPr lvl="1"/>
            <a:r>
              <a:rPr lang="en-US" dirty="0" smtClean="0"/>
              <a:t>The</a:t>
            </a:r>
            <a:r>
              <a:rPr lang="en-US" dirty="0" smtClean="0">
                <a:solidFill>
                  <a:srgbClr val="00B0F0"/>
                </a:solidFill>
              </a:rPr>
              <a:t> siege</a:t>
            </a:r>
            <a:r>
              <a:rPr lang="en-US" dirty="0" smtClean="0"/>
              <a:t>, which started on May 22</a:t>
            </a:r>
            <a:r>
              <a:rPr lang="en-US" baseline="30000" dirty="0" smtClean="0"/>
              <a:t>nd</a:t>
            </a:r>
            <a:r>
              <a:rPr lang="en-US" dirty="0" smtClean="0"/>
              <a:t>, ended with the surrender of Confederate troops</a:t>
            </a:r>
          </a:p>
          <a:p>
            <a:r>
              <a:rPr lang="en-US" dirty="0" smtClean="0"/>
              <a:t>This effectively split the confederacy into two parts, weakening its ability to wage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2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Lee’s Victories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Union success in the West, The Confederacy’s General Lee was able to deal to heavy blows to the Union</a:t>
            </a:r>
          </a:p>
          <a:p>
            <a:pPr lvl="1"/>
            <a:r>
              <a:rPr lang="en-US" dirty="0" smtClean="0"/>
              <a:t>Despite being outnumbered 120,000 to 80,000, Le was able to defeat the Union Army at Fredericksburg</a:t>
            </a:r>
          </a:p>
          <a:p>
            <a:pPr lvl="2"/>
            <a:r>
              <a:rPr lang="en-US" dirty="0" smtClean="0"/>
              <a:t>Lee was able to inflict twice as many Union casualties as Confederate Casualties</a:t>
            </a:r>
          </a:p>
          <a:p>
            <a:pPr lvl="1"/>
            <a:r>
              <a:rPr lang="en-US" dirty="0" smtClean="0"/>
              <a:t>Lee was also able to defeat the Union army at Chancellorsville</a:t>
            </a:r>
          </a:p>
          <a:p>
            <a:pPr lvl="2"/>
            <a:r>
              <a:rPr lang="en-US" dirty="0" smtClean="0"/>
              <a:t>Unfortunately </a:t>
            </a:r>
            <a:r>
              <a:rPr lang="en-US" dirty="0" smtClean="0"/>
              <a:t>for the South, their great General Stonewall Jackson fell in battle due to friendly fire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0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Gettysburg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Battle of Gettysburg</a:t>
            </a:r>
            <a:r>
              <a:rPr lang="en-US" dirty="0" smtClean="0">
                <a:solidFill>
                  <a:schemeClr val="tx1"/>
                </a:solidFill>
              </a:rPr>
              <a:t> took </a:t>
            </a:r>
            <a:r>
              <a:rPr lang="en-US" dirty="0" smtClean="0"/>
              <a:t>place in Gettysburg, Pennsylvania</a:t>
            </a:r>
          </a:p>
          <a:p>
            <a:pPr lvl="1"/>
            <a:r>
              <a:rPr lang="en-US" dirty="0" smtClean="0"/>
              <a:t>Confederate troops were descending on the town to take shoes from a factory in town</a:t>
            </a:r>
          </a:p>
          <a:p>
            <a:pPr lvl="1"/>
            <a:r>
              <a:rPr lang="en-US" dirty="0" smtClean="0"/>
              <a:t>Union Troops were initially pushed back and later established a 2.5 mile defensive line</a:t>
            </a:r>
          </a:p>
          <a:p>
            <a:r>
              <a:rPr lang="en-US" dirty="0" smtClean="0"/>
              <a:t>On the second day of battle, Union troops were able to take advantage of a undefended position on Little Round Top</a:t>
            </a:r>
          </a:p>
          <a:p>
            <a:pPr lvl="1"/>
            <a:r>
              <a:rPr lang="en-US" dirty="0" smtClean="0"/>
              <a:t>After running out of ammo, Union troops lead a bayonet charge pushing the Confederates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8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Gettysburg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third day of battle General Lee bombarded the Union lines with artillery</a:t>
            </a:r>
          </a:p>
          <a:p>
            <a:pPr lvl="1"/>
            <a:r>
              <a:rPr lang="en-US" dirty="0" smtClean="0"/>
              <a:t>The Confederates then marched across an open field hoping to take the Union line were assaulted by rifle and cannon fire</a:t>
            </a:r>
          </a:p>
          <a:p>
            <a:pPr lvl="1"/>
            <a:r>
              <a:rPr lang="en-US" dirty="0" smtClean="0"/>
              <a:t>This charge spelled defeat for the Confederate army</a:t>
            </a:r>
          </a:p>
          <a:p>
            <a:r>
              <a:rPr lang="en-US" dirty="0" smtClean="0"/>
              <a:t>50,000 were dead and wounded as a result of the battle</a:t>
            </a:r>
          </a:p>
          <a:p>
            <a:pPr lvl="1"/>
            <a:r>
              <a:rPr lang="en-US" dirty="0" smtClean="0"/>
              <a:t>This loss ended Lee’s invasion of the North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8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Gettysburg, Ulysses S. Grant was put in charge of the entire Union army</a:t>
            </a:r>
          </a:p>
          <a:p>
            <a:pPr lvl="1"/>
            <a:r>
              <a:rPr lang="en-US" dirty="0" smtClean="0"/>
              <a:t>Grant pursued Lee throughout the south, trying to inflict damage that he thought the south would not be able to survive</a:t>
            </a:r>
          </a:p>
          <a:p>
            <a:pPr lvl="1"/>
            <a:r>
              <a:rPr lang="en-US" dirty="0" smtClean="0"/>
              <a:t>Grant used a strategy of </a:t>
            </a:r>
            <a:r>
              <a:rPr lang="en-US" dirty="0" smtClean="0">
                <a:solidFill>
                  <a:srgbClr val="00B0F0"/>
                </a:solidFill>
              </a:rPr>
              <a:t>total war</a:t>
            </a:r>
            <a:r>
              <a:rPr lang="en-US" dirty="0" smtClean="0"/>
              <a:t>, a strategy that involves striking civilian as well as military targets</a:t>
            </a:r>
          </a:p>
          <a:p>
            <a:r>
              <a:rPr lang="en-US" dirty="0" smtClean="0"/>
              <a:t>The use of total war was also used by </a:t>
            </a:r>
            <a:r>
              <a:rPr lang="en-US" dirty="0" smtClean="0">
                <a:solidFill>
                  <a:srgbClr val="00B0F0"/>
                </a:solidFill>
              </a:rPr>
              <a:t>General William Tecumseh Sherman</a:t>
            </a:r>
          </a:p>
          <a:p>
            <a:pPr lvl="1"/>
            <a:r>
              <a:rPr lang="en-US" dirty="0" smtClean="0"/>
              <a:t>In May of 1864 he set out from the Tennessee-Georgia Border with 60,000 troops</a:t>
            </a:r>
          </a:p>
          <a:p>
            <a:pPr lvl="1"/>
            <a:r>
              <a:rPr lang="en-US" dirty="0" smtClean="0"/>
              <a:t>He marched 250 miles to capture the port of Savannah</a:t>
            </a:r>
          </a:p>
          <a:p>
            <a:pPr lvl="2"/>
            <a:r>
              <a:rPr lang="en-US" dirty="0" smtClean="0"/>
              <a:t>His men looted and destroyed anything of value</a:t>
            </a:r>
          </a:p>
          <a:p>
            <a:pPr lvl="2"/>
            <a:r>
              <a:rPr lang="en-US" dirty="0" smtClean="0"/>
              <a:t>The path was 60 miles wide where buildings, railroad tracks, and homes were all destroyed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Weeks after the siege of Petersburg, where the Confederate army was largely destroyed, Grant and Lee meet at Appomattox Court House</a:t>
            </a:r>
          </a:p>
          <a:p>
            <a:pPr lvl="1"/>
            <a:r>
              <a:rPr lang="en-US" dirty="0" smtClean="0"/>
              <a:t>It is here where Lee formally surrenders to Grant on April 9</a:t>
            </a:r>
            <a:r>
              <a:rPr lang="en-US" baseline="30000" dirty="0" smtClean="0"/>
              <a:t>th</a:t>
            </a:r>
            <a:r>
              <a:rPr lang="en-US" dirty="0" smtClean="0"/>
              <a:t>, 1865</a:t>
            </a:r>
          </a:p>
          <a:p>
            <a:pPr lvl="1"/>
            <a:r>
              <a:rPr lang="en-US" dirty="0" smtClean="0"/>
              <a:t>Even with this surrender it still took until June of 1865 for the Civil war to officially end</a:t>
            </a:r>
          </a:p>
        </p:txBody>
      </p:sp>
    </p:spTree>
    <p:extLst>
      <p:ext uri="{BB962C8B-B14F-4D97-AF65-F5344CB8AC3E}">
        <p14:creationId xmlns:p14="http://schemas.microsoft.com/office/powerpoint/2010/main" val="32012342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17640</TotalTime>
  <Words>565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Turning Points of the War</vt:lpstr>
      <vt:lpstr>Goals</vt:lpstr>
      <vt:lpstr>Warm-up</vt:lpstr>
      <vt:lpstr>Vicksburg</vt:lpstr>
      <vt:lpstr>Lee’s Victories</vt:lpstr>
      <vt:lpstr>Gettysburg</vt:lpstr>
      <vt:lpstr>Gettysburg</vt:lpstr>
      <vt:lpstr>Union Advantage</vt:lpstr>
      <vt:lpstr>The War Ends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</dc:title>
  <dc:creator>Daniel Cowgill</dc:creator>
  <cp:lastModifiedBy>Daniel Cowgill</cp:lastModifiedBy>
  <cp:revision>18</cp:revision>
  <dcterms:created xsi:type="dcterms:W3CDTF">2013-08-03T02:35:39Z</dcterms:created>
  <dcterms:modified xsi:type="dcterms:W3CDTF">2015-08-20T10:50:08Z</dcterms:modified>
</cp:coreProperties>
</file>