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1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9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0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4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0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Segregation and Social </a:t>
            </a:r>
            <a:r>
              <a:rPr lang="en-US" dirty="0" smtClean="0"/>
              <a:t>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Asses the impact of Jim Crow Laws</a:t>
            </a:r>
          </a:p>
          <a:p>
            <a:pPr lvl="1"/>
            <a:r>
              <a:rPr lang="en-US" dirty="0" smtClean="0"/>
              <a:t>Compare the experience of European and Asian immigrants</a:t>
            </a:r>
          </a:p>
          <a:p>
            <a:pPr lvl="1"/>
            <a:r>
              <a:rPr lang="en-US" dirty="0" smtClean="0"/>
              <a:t>Compare different views on the African American Experience</a:t>
            </a:r>
          </a:p>
          <a:p>
            <a:pPr lvl="1"/>
            <a:r>
              <a:rPr lang="en-US" dirty="0" smtClean="0"/>
              <a:t>Analyze support for and resistance to civil rights for minorities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Jim Crow Laws, poll tax, literacy test, grandfather clause, Booker T. Washington, W.E.B. Du Bois, Ida B. </a:t>
            </a:r>
            <a:r>
              <a:rPr lang="en-US" smtClean="0"/>
              <a:t>Wells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1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power of the military districts in the south were returned to the states themselves, the south began to institute </a:t>
            </a:r>
            <a:r>
              <a:rPr lang="en-US" dirty="0" smtClean="0">
                <a:solidFill>
                  <a:srgbClr val="00B0F0"/>
                </a:solidFill>
              </a:rPr>
              <a:t>Jim Crow Laws</a:t>
            </a:r>
          </a:p>
          <a:p>
            <a:pPr lvl="1"/>
            <a:r>
              <a:rPr lang="en-US" dirty="0" smtClean="0"/>
              <a:t>These laws kept blacks and whites segregated</a:t>
            </a:r>
          </a:p>
          <a:p>
            <a:r>
              <a:rPr lang="en-US" dirty="0" smtClean="0"/>
              <a:t>Other laws like the </a:t>
            </a:r>
            <a:r>
              <a:rPr lang="en-US" dirty="0" smtClean="0">
                <a:solidFill>
                  <a:srgbClr val="00B0F0"/>
                </a:solidFill>
              </a:rPr>
              <a:t>poll tax</a:t>
            </a:r>
            <a:r>
              <a:rPr lang="en-US" dirty="0" smtClean="0"/>
              <a:t>, which required voters to pay to vote were instituted</a:t>
            </a:r>
          </a:p>
          <a:p>
            <a:pPr lvl="1"/>
            <a:r>
              <a:rPr lang="en-US" dirty="0" smtClean="0"/>
              <a:t>States also instituted </a:t>
            </a:r>
            <a:r>
              <a:rPr lang="en-US" dirty="0" smtClean="0">
                <a:solidFill>
                  <a:srgbClr val="00B0F0"/>
                </a:solidFill>
              </a:rPr>
              <a:t>literacy tests</a:t>
            </a:r>
            <a:r>
              <a:rPr lang="en-US" dirty="0" smtClean="0"/>
              <a:t>, that were supposed to measure ones ability to vote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Grandfather clauses </a:t>
            </a:r>
            <a:r>
              <a:rPr lang="en-US" dirty="0" smtClean="0"/>
              <a:t>were also enacted, which allowed a person to vote as long as his ancestors had voted prior to 1866</a:t>
            </a:r>
          </a:p>
          <a:p>
            <a:r>
              <a:rPr lang="en-US" dirty="0" smtClean="0"/>
              <a:t>In the court case of Plessy v Ferguson *1896*, segregation was upheld as constitutional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1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injustice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Booker T. Washington </a:t>
            </a:r>
            <a:r>
              <a:rPr lang="en-US" dirty="0" smtClean="0"/>
              <a:t>was a famous black leader during the late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Washington stated that African Americans should not focus on trying to overturn Jim Crow Laws, but should just get used to this as normal</a:t>
            </a:r>
          </a:p>
          <a:p>
            <a:pPr lvl="1"/>
            <a:r>
              <a:rPr lang="en-US" dirty="0" smtClean="0"/>
              <a:t>He also felt that they should build up their economic resources and establish themselves as hardworking and honest citizens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W.E.B. Du Bois </a:t>
            </a:r>
            <a:r>
              <a:rPr lang="en-US" dirty="0" smtClean="0"/>
              <a:t>earned his Ph.D. from Harvard University in 1896 and often criticized Washington’s willingness to accommodate southern whites</a:t>
            </a:r>
          </a:p>
          <a:p>
            <a:pPr lvl="1"/>
            <a:r>
              <a:rPr lang="en-US" dirty="0" smtClean="0"/>
              <a:t>Du Bois argued that blacks should demand full and immediate equality and not limit themselves to vocational education as Booker T. Washington argued</a:t>
            </a:r>
          </a:p>
        </p:txBody>
      </p:sp>
    </p:spTree>
    <p:extLst>
      <p:ext uri="{BB962C8B-B14F-4D97-AF65-F5344CB8AC3E}">
        <p14:creationId xmlns:p14="http://schemas.microsoft.com/office/powerpoint/2010/main" val="269867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Opposition to injustice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Ida B. Wells </a:t>
            </a:r>
            <a:r>
              <a:rPr lang="en-US" dirty="0" smtClean="0"/>
              <a:t>also fought for African American justice</a:t>
            </a:r>
          </a:p>
          <a:p>
            <a:pPr lvl="1"/>
            <a:r>
              <a:rPr lang="en-US" dirty="0" smtClean="0"/>
              <a:t>Wells bought a newspaper, called it Free Speech, and wrote numerous articles that condemned the mistreatment of blacks</a:t>
            </a:r>
          </a:p>
          <a:p>
            <a:pPr lvl="1"/>
            <a:r>
              <a:rPr lang="en-US" dirty="0" smtClean="0"/>
              <a:t>She was run out of town by a mob but continued to fight against lynching 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9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Susan B. Anthony felt betrayed by the Republican party</a:t>
            </a:r>
          </a:p>
          <a:p>
            <a:pPr lvl="1"/>
            <a:r>
              <a:rPr lang="en-US" dirty="0" smtClean="0"/>
              <a:t>This was because they had fought for racial equality, but not gender equality</a:t>
            </a:r>
          </a:p>
          <a:p>
            <a:pPr lvl="1"/>
            <a:r>
              <a:rPr lang="en-US" dirty="0" smtClean="0"/>
              <a:t>Susan B. Anthony, in an act of protest, voted illegally in 1872 and was arrested and ultimately convicted of her crime in federal court</a:t>
            </a:r>
          </a:p>
          <a:p>
            <a:pPr lvl="1"/>
            <a:r>
              <a:rPr lang="en-US" dirty="0" smtClean="0"/>
              <a:t>Despite here active activism, Susan B. Anthony was not successful with bringing about women’s suffrage during her lifetime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39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</TotalTime>
  <Words>409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Trebuchet MS</vt:lpstr>
      <vt:lpstr>Wingdings</vt:lpstr>
      <vt:lpstr>Wood Type</vt:lpstr>
      <vt:lpstr>Segregation and Social tensions</vt:lpstr>
      <vt:lpstr>Goals</vt:lpstr>
      <vt:lpstr>Jim Crow</vt:lpstr>
      <vt:lpstr>Opposition to injustice</vt:lpstr>
      <vt:lpstr>Opposition to injustice</vt:lpstr>
      <vt:lpstr>Women’s rights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Segregation and Social tensions: Gilded age</dc:title>
  <dc:creator>Daniel Cowgill</dc:creator>
  <cp:lastModifiedBy>Daniel Cowgill</cp:lastModifiedBy>
  <cp:revision>5</cp:revision>
  <dcterms:created xsi:type="dcterms:W3CDTF">2013-09-27T14:36:13Z</dcterms:created>
  <dcterms:modified xsi:type="dcterms:W3CDTF">2015-09-21T11:34:55Z</dcterms:modified>
</cp:coreProperties>
</file>